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07"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09"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1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1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4"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1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1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1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2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22"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2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2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26"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28"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29"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3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3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3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34"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36"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37"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38"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39"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40"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41"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73" name="PlaceHolder 2"/>
          <p:cNvSpPr>
            <a:spLocks noGrp="1"/>
          </p:cNvSpPr>
          <p:nvPr>
            <p:ph type="subTitle"/>
          </p:nvPr>
        </p:nvSpPr>
        <p:spPr>
          <a:xfrm>
            <a:off x="609480" y="1604520"/>
            <a:ext cx="10972440" cy="397728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7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7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7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0"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8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8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8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8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8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9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9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9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9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9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9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9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9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0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20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0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0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0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0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0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spAutoFit/>
          </a:bodyPr>
          <a:p>
            <a:pPr algn="ctr"/>
            <a:endParaRPr b="0" lang="en-US"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240"/>
            <a:ext cx="10972080" cy="1145160"/>
          </a:xfrm>
          <a:prstGeom prst="rect">
            <a:avLst/>
          </a:prstGeom>
        </p:spPr>
        <p:txBody>
          <a:bodyPr lIns="0" rIns="0" tIns="0" bIns="0" anchor="ctr">
            <a:spAutoFit/>
          </a:bodyPr>
          <a:p>
            <a:r>
              <a:rPr b="0" lang="en-US" sz="1800" spc="-1" strike="noStrike">
                <a:latin typeface="Arial"/>
              </a:rPr>
              <a:t>Click to edit the title text format</a:t>
            </a:r>
            <a:endParaRPr b="0" lang="en-US" sz="18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to edit the title text format</a:t>
            </a:r>
            <a:endParaRPr b="0" lang="en-US"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76" name="Group 1"/>
          <p:cNvGrpSpPr/>
          <p:nvPr/>
        </p:nvGrpSpPr>
        <p:grpSpPr>
          <a:xfrm>
            <a:off x="0" y="228600"/>
            <a:ext cx="2847960" cy="6635160"/>
            <a:chOff x="0" y="228600"/>
            <a:chExt cx="2847960" cy="6635160"/>
          </a:xfrm>
        </p:grpSpPr>
        <p:sp>
          <p:nvSpPr>
            <p:cNvPr id="77" name="CustomShape 2"/>
            <p:cNvSpPr/>
            <p:nvPr/>
          </p:nvSpPr>
          <p:spPr>
            <a:xfrm>
              <a:off x="0" y="2575080"/>
              <a:ext cx="97200" cy="62244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rgbClr val="2e5369">
                <a:alpha val="20000"/>
              </a:srgbClr>
            </a:solidFill>
            <a:ln>
              <a:noFill/>
            </a:ln>
          </p:spPr>
          <p:style>
            <a:lnRef idx="0"/>
            <a:fillRef idx="0"/>
            <a:effectRef idx="0"/>
            <a:fontRef idx="minor"/>
          </p:style>
        </p:sp>
        <p:sp>
          <p:nvSpPr>
            <p:cNvPr id="78" name="CustomShape 3"/>
            <p:cNvSpPr/>
            <p:nvPr/>
          </p:nvSpPr>
          <p:spPr>
            <a:xfrm>
              <a:off x="128520" y="3156480"/>
              <a:ext cx="642960" cy="231876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rgbClr val="2e5369">
                <a:alpha val="20000"/>
              </a:srgbClr>
            </a:solidFill>
            <a:ln>
              <a:noFill/>
            </a:ln>
          </p:spPr>
          <p:style>
            <a:lnRef idx="0"/>
            <a:fillRef idx="0"/>
            <a:effectRef idx="0"/>
            <a:fontRef idx="minor"/>
          </p:style>
        </p:sp>
        <p:sp>
          <p:nvSpPr>
            <p:cNvPr id="79" name="CustomShape 4"/>
            <p:cNvSpPr/>
            <p:nvPr/>
          </p:nvSpPr>
          <p:spPr>
            <a:xfrm>
              <a:off x="807120" y="5447160"/>
              <a:ext cx="605880" cy="141660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rgbClr val="2e5369">
                <a:alpha val="20000"/>
              </a:srgbClr>
            </a:solidFill>
            <a:ln>
              <a:noFill/>
            </a:ln>
          </p:spPr>
          <p:style>
            <a:lnRef idx="0"/>
            <a:fillRef idx="0"/>
            <a:effectRef idx="0"/>
            <a:fontRef idx="minor"/>
          </p:style>
        </p:sp>
        <p:sp>
          <p:nvSpPr>
            <p:cNvPr id="80" name="CustomShape 5"/>
            <p:cNvSpPr/>
            <p:nvPr/>
          </p:nvSpPr>
          <p:spPr>
            <a:xfrm>
              <a:off x="959760" y="6503760"/>
              <a:ext cx="167760" cy="36000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rgbClr val="2e5369">
                <a:alpha val="20000"/>
              </a:srgbClr>
            </a:solidFill>
            <a:ln>
              <a:noFill/>
            </a:ln>
          </p:spPr>
          <p:style>
            <a:lnRef idx="0"/>
            <a:fillRef idx="0"/>
            <a:effectRef idx="0"/>
            <a:fontRef idx="minor"/>
          </p:style>
        </p:sp>
        <p:sp>
          <p:nvSpPr>
            <p:cNvPr id="81" name="CustomShape 6"/>
            <p:cNvSpPr/>
            <p:nvPr/>
          </p:nvSpPr>
          <p:spPr>
            <a:xfrm>
              <a:off x="100800" y="3201120"/>
              <a:ext cx="818280" cy="332496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rgbClr val="2e5369">
                <a:alpha val="20000"/>
              </a:srgbClr>
            </a:solidFill>
            <a:ln>
              <a:noFill/>
            </a:ln>
          </p:spPr>
          <p:style>
            <a:lnRef idx="0"/>
            <a:fillRef idx="0"/>
            <a:effectRef idx="0"/>
            <a:fontRef idx="minor"/>
          </p:style>
        </p:sp>
        <p:sp>
          <p:nvSpPr>
            <p:cNvPr id="82" name="CustomShape 7"/>
            <p:cNvSpPr/>
            <p:nvPr/>
          </p:nvSpPr>
          <p:spPr>
            <a:xfrm>
              <a:off x="22320" y="228600"/>
              <a:ext cx="102600" cy="292428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rgbClr val="2e5369">
                <a:alpha val="20000"/>
              </a:srgbClr>
            </a:solidFill>
            <a:ln>
              <a:noFill/>
            </a:ln>
          </p:spPr>
          <p:style>
            <a:lnRef idx="0"/>
            <a:fillRef idx="0"/>
            <a:effectRef idx="0"/>
            <a:fontRef idx="minor"/>
          </p:style>
        </p:sp>
        <p:sp>
          <p:nvSpPr>
            <p:cNvPr id="83" name="CustomShape 8"/>
            <p:cNvSpPr/>
            <p:nvPr/>
          </p:nvSpPr>
          <p:spPr>
            <a:xfrm>
              <a:off x="78120" y="2944080"/>
              <a:ext cx="74520" cy="49032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rgbClr val="2e5369">
                <a:alpha val="20000"/>
              </a:srgbClr>
            </a:solidFill>
            <a:ln>
              <a:noFill/>
            </a:ln>
          </p:spPr>
          <p:style>
            <a:lnRef idx="0"/>
            <a:fillRef idx="0"/>
            <a:effectRef idx="0"/>
            <a:fontRef idx="minor"/>
          </p:style>
        </p:sp>
        <p:sp>
          <p:nvSpPr>
            <p:cNvPr id="84" name="CustomShape 9"/>
            <p:cNvSpPr/>
            <p:nvPr/>
          </p:nvSpPr>
          <p:spPr>
            <a:xfrm>
              <a:off x="769680" y="5478840"/>
              <a:ext cx="186480" cy="102132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rgbClr val="2e5369">
                <a:alpha val="20000"/>
              </a:srgbClr>
            </a:solidFill>
            <a:ln>
              <a:noFill/>
            </a:ln>
          </p:spPr>
          <p:style>
            <a:lnRef idx="0"/>
            <a:fillRef idx="0"/>
            <a:effectRef idx="0"/>
            <a:fontRef idx="minor"/>
          </p:style>
        </p:sp>
        <p:sp>
          <p:nvSpPr>
            <p:cNvPr id="85" name="CustomShape 10"/>
            <p:cNvSpPr/>
            <p:nvPr/>
          </p:nvSpPr>
          <p:spPr>
            <a:xfrm>
              <a:off x="775440" y="1398960"/>
              <a:ext cx="2072520" cy="404460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rgbClr val="2e5369">
                <a:alpha val="20000"/>
              </a:srgbClr>
            </a:solidFill>
            <a:ln>
              <a:noFill/>
            </a:ln>
          </p:spPr>
          <p:style>
            <a:lnRef idx="0"/>
            <a:fillRef idx="0"/>
            <a:effectRef idx="0"/>
            <a:fontRef idx="minor"/>
          </p:style>
        </p:sp>
        <p:sp>
          <p:nvSpPr>
            <p:cNvPr id="86" name="CustomShape 11"/>
            <p:cNvSpPr/>
            <p:nvPr/>
          </p:nvSpPr>
          <p:spPr>
            <a:xfrm>
              <a:off x="922680" y="6530040"/>
              <a:ext cx="158400" cy="33372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rgbClr val="2e5369">
                <a:alpha val="20000"/>
              </a:srgbClr>
            </a:solidFill>
            <a:ln>
              <a:noFill/>
            </a:ln>
          </p:spPr>
          <p:style>
            <a:lnRef idx="0"/>
            <a:fillRef idx="0"/>
            <a:effectRef idx="0"/>
            <a:fontRef idx="minor"/>
          </p:style>
        </p:sp>
        <p:sp>
          <p:nvSpPr>
            <p:cNvPr id="87" name="CustomShape 12"/>
            <p:cNvSpPr/>
            <p:nvPr/>
          </p:nvSpPr>
          <p:spPr>
            <a:xfrm>
              <a:off x="769680" y="5359320"/>
              <a:ext cx="33840" cy="21816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rgbClr val="2e5369">
                <a:alpha val="20000"/>
              </a:srgbClr>
            </a:solidFill>
            <a:ln>
              <a:noFill/>
            </a:ln>
          </p:spPr>
          <p:style>
            <a:lnRef idx="0"/>
            <a:fillRef idx="0"/>
            <a:effectRef idx="0"/>
            <a:fontRef idx="minor"/>
          </p:style>
        </p:sp>
        <p:sp>
          <p:nvSpPr>
            <p:cNvPr id="88" name="CustomShape 13"/>
            <p:cNvSpPr/>
            <p:nvPr/>
          </p:nvSpPr>
          <p:spPr>
            <a:xfrm>
              <a:off x="849960" y="6244560"/>
              <a:ext cx="235080" cy="61884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rgbClr val="2e5369">
                <a:alpha val="20000"/>
              </a:srgbClr>
            </a:solidFill>
            <a:ln>
              <a:noFill/>
            </a:ln>
          </p:spPr>
          <p:style>
            <a:lnRef idx="0"/>
            <a:fillRef idx="0"/>
            <a:effectRef idx="0"/>
            <a:fontRef idx="minor"/>
          </p:style>
        </p:sp>
      </p:grpSp>
      <p:grpSp>
        <p:nvGrpSpPr>
          <p:cNvPr id="89" name="Group 14"/>
          <p:cNvGrpSpPr/>
          <p:nvPr/>
        </p:nvGrpSpPr>
        <p:grpSpPr>
          <a:xfrm>
            <a:off x="27360" y="0"/>
            <a:ext cx="2352960" cy="6849720"/>
            <a:chOff x="27360" y="0"/>
            <a:chExt cx="2352960" cy="6849720"/>
          </a:xfrm>
        </p:grpSpPr>
        <p:sp>
          <p:nvSpPr>
            <p:cNvPr id="90" name="CustomShape 15"/>
            <p:cNvSpPr/>
            <p:nvPr/>
          </p:nvSpPr>
          <p:spPr>
            <a:xfrm>
              <a:off x="27360" y="0"/>
              <a:ext cx="490680" cy="439740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rgbClr val="2e5369"/>
            </a:solidFill>
            <a:ln>
              <a:noFill/>
            </a:ln>
          </p:spPr>
          <p:style>
            <a:lnRef idx="0"/>
            <a:fillRef idx="0"/>
            <a:effectRef idx="0"/>
            <a:fontRef idx="minor"/>
          </p:style>
        </p:sp>
        <p:sp>
          <p:nvSpPr>
            <p:cNvPr id="91" name="CustomShape 16"/>
            <p:cNvSpPr/>
            <p:nvPr/>
          </p:nvSpPr>
          <p:spPr>
            <a:xfrm>
              <a:off x="550440" y="4316400"/>
              <a:ext cx="419760" cy="157716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rgbClr val="2e5369"/>
            </a:solidFill>
            <a:ln>
              <a:noFill/>
            </a:ln>
          </p:spPr>
          <p:style>
            <a:lnRef idx="0"/>
            <a:fillRef idx="0"/>
            <a:effectRef idx="0"/>
            <a:fontRef idx="minor"/>
          </p:style>
        </p:sp>
        <p:sp>
          <p:nvSpPr>
            <p:cNvPr id="92" name="CustomShape 17"/>
            <p:cNvSpPr/>
            <p:nvPr/>
          </p:nvSpPr>
          <p:spPr>
            <a:xfrm>
              <a:off x="1006200" y="5862600"/>
              <a:ext cx="427320" cy="98712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rgbClr val="2e5369"/>
            </a:solidFill>
            <a:ln>
              <a:noFill/>
            </a:ln>
          </p:spPr>
          <p:style>
            <a:lnRef idx="0"/>
            <a:fillRef idx="0"/>
            <a:effectRef idx="0"/>
            <a:fontRef idx="minor"/>
          </p:style>
        </p:sp>
        <p:sp>
          <p:nvSpPr>
            <p:cNvPr id="93" name="CustomShape 18"/>
            <p:cNvSpPr/>
            <p:nvPr/>
          </p:nvSpPr>
          <p:spPr>
            <a:xfrm>
              <a:off x="521640" y="4364280"/>
              <a:ext cx="548280" cy="223236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rgbClr val="2e5369"/>
            </a:solidFill>
            <a:ln>
              <a:noFill/>
            </a:ln>
          </p:spPr>
          <p:style>
            <a:lnRef idx="0"/>
            <a:fillRef idx="0"/>
            <a:effectRef idx="0"/>
            <a:fontRef idx="minor"/>
          </p:style>
        </p:sp>
        <p:sp>
          <p:nvSpPr>
            <p:cNvPr id="94" name="CustomShape 19"/>
            <p:cNvSpPr/>
            <p:nvPr/>
          </p:nvSpPr>
          <p:spPr>
            <a:xfrm>
              <a:off x="468000" y="1289160"/>
              <a:ext cx="170640" cy="302364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rgbClr val="2e5369"/>
            </a:solidFill>
            <a:ln>
              <a:noFill/>
            </a:ln>
          </p:spPr>
          <p:style>
            <a:lnRef idx="0"/>
            <a:fillRef idx="0"/>
            <a:effectRef idx="0"/>
            <a:fontRef idx="minor"/>
          </p:style>
        </p:sp>
        <p:sp>
          <p:nvSpPr>
            <p:cNvPr id="95" name="CustomShape 20"/>
            <p:cNvSpPr/>
            <p:nvPr/>
          </p:nvSpPr>
          <p:spPr>
            <a:xfrm>
              <a:off x="1111680" y="6571440"/>
              <a:ext cx="130680" cy="27792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rgbClr val="2e5369"/>
            </a:solidFill>
            <a:ln>
              <a:noFill/>
            </a:ln>
          </p:spPr>
          <p:style>
            <a:lnRef idx="0"/>
            <a:fillRef idx="0"/>
            <a:effectRef idx="0"/>
            <a:fontRef idx="minor"/>
          </p:style>
        </p:sp>
        <p:sp>
          <p:nvSpPr>
            <p:cNvPr id="96" name="CustomShape 21"/>
            <p:cNvSpPr/>
            <p:nvPr/>
          </p:nvSpPr>
          <p:spPr>
            <a:xfrm>
              <a:off x="502560" y="4107600"/>
              <a:ext cx="78840" cy="50796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rgbClr val="2e5369"/>
            </a:solidFill>
            <a:ln>
              <a:noFill/>
            </a:ln>
          </p:spPr>
          <p:style>
            <a:lnRef idx="0"/>
            <a:fillRef idx="0"/>
            <a:effectRef idx="0"/>
            <a:fontRef idx="minor"/>
          </p:style>
        </p:sp>
        <p:sp>
          <p:nvSpPr>
            <p:cNvPr id="97" name="CustomShape 22"/>
            <p:cNvSpPr/>
            <p:nvPr/>
          </p:nvSpPr>
          <p:spPr>
            <a:xfrm>
              <a:off x="973800" y="3145680"/>
              <a:ext cx="1406520" cy="271332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rgbClr val="2e5369"/>
            </a:solidFill>
            <a:ln>
              <a:noFill/>
            </a:ln>
          </p:spPr>
          <p:style>
            <a:lnRef idx="0"/>
            <a:fillRef idx="0"/>
            <a:effectRef idx="0"/>
            <a:fontRef idx="minor"/>
          </p:style>
        </p:sp>
        <p:sp>
          <p:nvSpPr>
            <p:cNvPr id="98" name="CustomShape 23"/>
            <p:cNvSpPr/>
            <p:nvPr/>
          </p:nvSpPr>
          <p:spPr>
            <a:xfrm>
              <a:off x="1073520" y="6600240"/>
              <a:ext cx="117000" cy="24948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rgbClr val="2e5369"/>
            </a:solidFill>
            <a:ln>
              <a:noFill/>
            </a:ln>
          </p:spPr>
          <p:style>
            <a:lnRef idx="0"/>
            <a:fillRef idx="0"/>
            <a:effectRef idx="0"/>
            <a:fontRef idx="minor"/>
          </p:style>
        </p:sp>
        <p:sp>
          <p:nvSpPr>
            <p:cNvPr id="99" name="CustomShape 24"/>
            <p:cNvSpPr/>
            <p:nvPr/>
          </p:nvSpPr>
          <p:spPr>
            <a:xfrm>
              <a:off x="973800" y="5897160"/>
              <a:ext cx="134280" cy="67068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rgbClr val="2e5369"/>
            </a:solidFill>
            <a:ln>
              <a:noFill/>
            </a:ln>
          </p:spPr>
          <p:style>
            <a:lnRef idx="0"/>
            <a:fillRef idx="0"/>
            <a:effectRef idx="0"/>
            <a:fontRef idx="minor"/>
          </p:style>
        </p:sp>
        <p:sp>
          <p:nvSpPr>
            <p:cNvPr id="100" name="CustomShape 25"/>
            <p:cNvSpPr/>
            <p:nvPr/>
          </p:nvSpPr>
          <p:spPr>
            <a:xfrm>
              <a:off x="973800" y="5772600"/>
              <a:ext cx="34560" cy="22428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rgbClr val="2e5369"/>
            </a:solidFill>
            <a:ln>
              <a:noFill/>
            </a:ln>
          </p:spPr>
          <p:style>
            <a:lnRef idx="0"/>
            <a:fillRef idx="0"/>
            <a:effectRef idx="0"/>
            <a:fontRef idx="minor"/>
          </p:style>
        </p:sp>
        <p:sp>
          <p:nvSpPr>
            <p:cNvPr id="101" name="CustomShape 26"/>
            <p:cNvSpPr/>
            <p:nvPr/>
          </p:nvSpPr>
          <p:spPr>
            <a:xfrm>
              <a:off x="1006200" y="6322680"/>
              <a:ext cx="207000" cy="52704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rgbClr val="2e5369"/>
            </a:solidFill>
            <a:ln>
              <a:noFill/>
            </a:ln>
          </p:spPr>
          <p:style>
            <a:lnRef idx="0"/>
            <a:fillRef idx="0"/>
            <a:effectRef idx="0"/>
            <a:fontRef idx="minor"/>
          </p:style>
        </p:sp>
      </p:grpSp>
      <p:sp>
        <p:nvSpPr>
          <p:cNvPr id="102" name="CustomShape 27"/>
          <p:cNvSpPr/>
          <p:nvPr/>
        </p:nvSpPr>
        <p:spPr>
          <a:xfrm>
            <a:off x="0" y="0"/>
            <a:ext cx="179280" cy="6854400"/>
          </a:xfrm>
          <a:prstGeom prst="rect">
            <a:avLst/>
          </a:prstGeom>
          <a:solidFill>
            <a:srgbClr val="2e5369"/>
          </a:solidFill>
          <a:ln w="9360">
            <a:noFill/>
          </a:ln>
          <a:effectLst>
            <a:outerShdw dir="5400000" dist="25560">
              <a:srgbClr val="000000">
                <a:alpha val="25000"/>
              </a:srgbClr>
            </a:outerShdw>
          </a:effectLst>
        </p:spPr>
        <p:style>
          <a:lnRef idx="0"/>
          <a:fillRef idx="0"/>
          <a:effectRef idx="0"/>
          <a:fontRef idx="minor"/>
        </p:style>
      </p:sp>
      <p:sp>
        <p:nvSpPr>
          <p:cNvPr id="103" name="CustomShape 28"/>
          <p:cNvSpPr/>
          <p:nvPr/>
        </p:nvSpPr>
        <p:spPr>
          <a:xfrm>
            <a:off x="0" y="4323960"/>
            <a:ext cx="1740960" cy="775080"/>
          </a:xfrm>
          <a:custGeom>
            <a:avLst/>
            <a:gdLst/>
            <a:ahLst/>
            <a:rect l="l" t="t"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rgbClr val="353535"/>
          </a:solidFill>
          <a:ln>
            <a:noFill/>
          </a:ln>
        </p:spPr>
        <p:style>
          <a:lnRef idx="0"/>
          <a:fillRef idx="0"/>
          <a:effectRef idx="0"/>
          <a:fontRef idx="minor"/>
        </p:style>
      </p:sp>
      <p:sp>
        <p:nvSpPr>
          <p:cNvPr id="104" name="PlaceHolder 29"/>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to edit the title text format</a:t>
            </a:r>
            <a:endParaRPr b="0" lang="en-US" sz="4400" spc="-1" strike="noStrike">
              <a:latin typeface="Arial"/>
            </a:endParaRPr>
          </a:p>
        </p:txBody>
      </p:sp>
      <p:sp>
        <p:nvSpPr>
          <p:cNvPr id="105" name="PlaceHolder 30"/>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42" name="Group 1"/>
          <p:cNvGrpSpPr/>
          <p:nvPr/>
        </p:nvGrpSpPr>
        <p:grpSpPr>
          <a:xfrm>
            <a:off x="0" y="228600"/>
            <a:ext cx="2847960" cy="6635160"/>
            <a:chOff x="0" y="228600"/>
            <a:chExt cx="2847960" cy="6635160"/>
          </a:xfrm>
        </p:grpSpPr>
        <p:sp>
          <p:nvSpPr>
            <p:cNvPr id="143" name="CustomShape 2"/>
            <p:cNvSpPr/>
            <p:nvPr/>
          </p:nvSpPr>
          <p:spPr>
            <a:xfrm>
              <a:off x="0" y="2575080"/>
              <a:ext cx="97200" cy="622440"/>
            </a:xfrm>
            <a:custGeom>
              <a:avLst/>
              <a:gdLst/>
              <a:ahLst/>
              <a:rect l="l" t="t"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rgbClr val="2e5369">
                <a:alpha val="20000"/>
              </a:srgbClr>
            </a:solidFill>
            <a:ln>
              <a:noFill/>
            </a:ln>
          </p:spPr>
          <p:style>
            <a:lnRef idx="0"/>
            <a:fillRef idx="0"/>
            <a:effectRef idx="0"/>
            <a:fontRef idx="minor"/>
          </p:style>
        </p:sp>
        <p:sp>
          <p:nvSpPr>
            <p:cNvPr id="144" name="CustomShape 3"/>
            <p:cNvSpPr/>
            <p:nvPr/>
          </p:nvSpPr>
          <p:spPr>
            <a:xfrm>
              <a:off x="128520" y="3156480"/>
              <a:ext cx="642960" cy="2318760"/>
            </a:xfrm>
            <a:custGeom>
              <a:avLst/>
              <a:gdLst/>
              <a:ahLst/>
              <a:rect l="l" t="t"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rgbClr val="2e5369">
                <a:alpha val="20000"/>
              </a:srgbClr>
            </a:solidFill>
            <a:ln>
              <a:noFill/>
            </a:ln>
          </p:spPr>
          <p:style>
            <a:lnRef idx="0"/>
            <a:fillRef idx="0"/>
            <a:effectRef idx="0"/>
            <a:fontRef idx="minor"/>
          </p:style>
        </p:sp>
        <p:sp>
          <p:nvSpPr>
            <p:cNvPr id="145" name="CustomShape 4"/>
            <p:cNvSpPr/>
            <p:nvPr/>
          </p:nvSpPr>
          <p:spPr>
            <a:xfrm>
              <a:off x="807120" y="5447160"/>
              <a:ext cx="605880" cy="1416600"/>
            </a:xfrm>
            <a:custGeom>
              <a:avLst/>
              <a:gdLst/>
              <a:ahLst/>
              <a:rect l="l" t="t"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rgbClr val="2e5369">
                <a:alpha val="20000"/>
              </a:srgbClr>
            </a:solidFill>
            <a:ln>
              <a:noFill/>
            </a:ln>
          </p:spPr>
          <p:style>
            <a:lnRef idx="0"/>
            <a:fillRef idx="0"/>
            <a:effectRef idx="0"/>
            <a:fontRef idx="minor"/>
          </p:style>
        </p:sp>
        <p:sp>
          <p:nvSpPr>
            <p:cNvPr id="146" name="CustomShape 5"/>
            <p:cNvSpPr/>
            <p:nvPr/>
          </p:nvSpPr>
          <p:spPr>
            <a:xfrm>
              <a:off x="959760" y="6503760"/>
              <a:ext cx="167760" cy="360000"/>
            </a:xfrm>
            <a:custGeom>
              <a:avLst/>
              <a:gdLst/>
              <a:ahLst/>
              <a:rect l="l" t="t"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rgbClr val="2e5369">
                <a:alpha val="20000"/>
              </a:srgbClr>
            </a:solidFill>
            <a:ln>
              <a:noFill/>
            </a:ln>
          </p:spPr>
          <p:style>
            <a:lnRef idx="0"/>
            <a:fillRef idx="0"/>
            <a:effectRef idx="0"/>
            <a:fontRef idx="minor"/>
          </p:style>
        </p:sp>
        <p:sp>
          <p:nvSpPr>
            <p:cNvPr id="147" name="CustomShape 6"/>
            <p:cNvSpPr/>
            <p:nvPr/>
          </p:nvSpPr>
          <p:spPr>
            <a:xfrm>
              <a:off x="100800" y="3201120"/>
              <a:ext cx="818280" cy="3324960"/>
            </a:xfrm>
            <a:custGeom>
              <a:avLst/>
              <a:gdLst/>
              <a:ahLst/>
              <a:rect l="l" t="t"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rgbClr val="2e5369">
                <a:alpha val="20000"/>
              </a:srgbClr>
            </a:solidFill>
            <a:ln>
              <a:noFill/>
            </a:ln>
          </p:spPr>
          <p:style>
            <a:lnRef idx="0"/>
            <a:fillRef idx="0"/>
            <a:effectRef idx="0"/>
            <a:fontRef idx="minor"/>
          </p:style>
        </p:sp>
        <p:sp>
          <p:nvSpPr>
            <p:cNvPr id="148" name="CustomShape 7"/>
            <p:cNvSpPr/>
            <p:nvPr/>
          </p:nvSpPr>
          <p:spPr>
            <a:xfrm>
              <a:off x="22320" y="228600"/>
              <a:ext cx="102600" cy="2924280"/>
            </a:xfrm>
            <a:custGeom>
              <a:avLst/>
              <a:gdLst/>
              <a:ahLst/>
              <a:rect l="l" t="t"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rgbClr val="2e5369">
                <a:alpha val="20000"/>
              </a:srgbClr>
            </a:solidFill>
            <a:ln>
              <a:noFill/>
            </a:ln>
          </p:spPr>
          <p:style>
            <a:lnRef idx="0"/>
            <a:fillRef idx="0"/>
            <a:effectRef idx="0"/>
            <a:fontRef idx="minor"/>
          </p:style>
        </p:sp>
        <p:sp>
          <p:nvSpPr>
            <p:cNvPr id="149" name="CustomShape 8"/>
            <p:cNvSpPr/>
            <p:nvPr/>
          </p:nvSpPr>
          <p:spPr>
            <a:xfrm>
              <a:off x="78120" y="2944080"/>
              <a:ext cx="74520" cy="490320"/>
            </a:xfrm>
            <a:custGeom>
              <a:avLst/>
              <a:gdLst/>
              <a:ahLst/>
              <a:rect l="l" t="t"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rgbClr val="2e5369">
                <a:alpha val="20000"/>
              </a:srgbClr>
            </a:solidFill>
            <a:ln>
              <a:noFill/>
            </a:ln>
          </p:spPr>
          <p:style>
            <a:lnRef idx="0"/>
            <a:fillRef idx="0"/>
            <a:effectRef idx="0"/>
            <a:fontRef idx="minor"/>
          </p:style>
        </p:sp>
        <p:sp>
          <p:nvSpPr>
            <p:cNvPr id="150" name="CustomShape 9"/>
            <p:cNvSpPr/>
            <p:nvPr/>
          </p:nvSpPr>
          <p:spPr>
            <a:xfrm>
              <a:off x="769680" y="5478840"/>
              <a:ext cx="186480" cy="1021320"/>
            </a:xfrm>
            <a:custGeom>
              <a:avLst/>
              <a:gdLst/>
              <a:ahLst/>
              <a:rect l="l" t="t"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rgbClr val="2e5369">
                <a:alpha val="20000"/>
              </a:srgbClr>
            </a:solidFill>
            <a:ln>
              <a:noFill/>
            </a:ln>
          </p:spPr>
          <p:style>
            <a:lnRef idx="0"/>
            <a:fillRef idx="0"/>
            <a:effectRef idx="0"/>
            <a:fontRef idx="minor"/>
          </p:style>
        </p:sp>
        <p:sp>
          <p:nvSpPr>
            <p:cNvPr id="151" name="CustomShape 10"/>
            <p:cNvSpPr/>
            <p:nvPr/>
          </p:nvSpPr>
          <p:spPr>
            <a:xfrm>
              <a:off x="775440" y="1398960"/>
              <a:ext cx="2072520" cy="4044600"/>
            </a:xfrm>
            <a:custGeom>
              <a:avLst/>
              <a:gdLst/>
              <a:ahLst/>
              <a:rect l="l" t="t"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rgbClr val="2e5369">
                <a:alpha val="20000"/>
              </a:srgbClr>
            </a:solidFill>
            <a:ln>
              <a:noFill/>
            </a:ln>
          </p:spPr>
          <p:style>
            <a:lnRef idx="0"/>
            <a:fillRef idx="0"/>
            <a:effectRef idx="0"/>
            <a:fontRef idx="minor"/>
          </p:style>
        </p:sp>
        <p:sp>
          <p:nvSpPr>
            <p:cNvPr id="152" name="CustomShape 11"/>
            <p:cNvSpPr/>
            <p:nvPr/>
          </p:nvSpPr>
          <p:spPr>
            <a:xfrm>
              <a:off x="922680" y="6530040"/>
              <a:ext cx="158400" cy="333720"/>
            </a:xfrm>
            <a:custGeom>
              <a:avLst/>
              <a:gdLst/>
              <a:ahLst/>
              <a:rect l="l" t="t" r="r" b="b"/>
              <a:pathLst>
                <a:path w="35" h="73">
                  <a:moveTo>
                    <a:pt x="0" y="0"/>
                  </a:moveTo>
                  <a:cubicBezTo>
                    <a:pt x="7" y="24"/>
                    <a:pt x="16" y="49"/>
                    <a:pt x="26" y="73"/>
                  </a:cubicBezTo>
                  <a:cubicBezTo>
                    <a:pt x="35" y="73"/>
                    <a:pt x="35" y="73"/>
                    <a:pt x="35" y="73"/>
                  </a:cubicBezTo>
                  <a:cubicBezTo>
                    <a:pt x="23" y="49"/>
                    <a:pt x="11" y="24"/>
                    <a:pt x="0" y="0"/>
                  </a:cubicBezTo>
                  <a:close/>
                </a:path>
              </a:pathLst>
            </a:custGeom>
            <a:solidFill>
              <a:srgbClr val="2e5369">
                <a:alpha val="20000"/>
              </a:srgbClr>
            </a:solidFill>
            <a:ln>
              <a:noFill/>
            </a:ln>
          </p:spPr>
          <p:style>
            <a:lnRef idx="0"/>
            <a:fillRef idx="0"/>
            <a:effectRef idx="0"/>
            <a:fontRef idx="minor"/>
          </p:style>
        </p:sp>
        <p:sp>
          <p:nvSpPr>
            <p:cNvPr id="153" name="CustomShape 12"/>
            <p:cNvSpPr/>
            <p:nvPr/>
          </p:nvSpPr>
          <p:spPr>
            <a:xfrm>
              <a:off x="769680" y="5359320"/>
              <a:ext cx="33840" cy="218160"/>
            </a:xfrm>
            <a:custGeom>
              <a:avLst/>
              <a:gdLst/>
              <a:ahLst/>
              <a:rect l="l" t="t"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rgbClr val="2e5369">
                <a:alpha val="20000"/>
              </a:srgbClr>
            </a:solidFill>
            <a:ln>
              <a:noFill/>
            </a:ln>
          </p:spPr>
          <p:style>
            <a:lnRef idx="0"/>
            <a:fillRef idx="0"/>
            <a:effectRef idx="0"/>
            <a:fontRef idx="minor"/>
          </p:style>
        </p:sp>
        <p:sp>
          <p:nvSpPr>
            <p:cNvPr id="154" name="CustomShape 13"/>
            <p:cNvSpPr/>
            <p:nvPr/>
          </p:nvSpPr>
          <p:spPr>
            <a:xfrm>
              <a:off x="849960" y="6244560"/>
              <a:ext cx="235080" cy="618840"/>
            </a:xfrm>
            <a:custGeom>
              <a:avLst/>
              <a:gdLst/>
              <a:ahLst/>
              <a:rect l="l" t="t"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rgbClr val="2e5369">
                <a:alpha val="20000"/>
              </a:srgbClr>
            </a:solidFill>
            <a:ln>
              <a:noFill/>
            </a:ln>
          </p:spPr>
          <p:style>
            <a:lnRef idx="0"/>
            <a:fillRef idx="0"/>
            <a:effectRef idx="0"/>
            <a:fontRef idx="minor"/>
          </p:style>
        </p:sp>
      </p:grpSp>
      <p:grpSp>
        <p:nvGrpSpPr>
          <p:cNvPr id="155" name="Group 14"/>
          <p:cNvGrpSpPr/>
          <p:nvPr/>
        </p:nvGrpSpPr>
        <p:grpSpPr>
          <a:xfrm>
            <a:off x="27360" y="0"/>
            <a:ext cx="2352960" cy="6849720"/>
            <a:chOff x="27360" y="0"/>
            <a:chExt cx="2352960" cy="6849720"/>
          </a:xfrm>
        </p:grpSpPr>
        <p:sp>
          <p:nvSpPr>
            <p:cNvPr id="156" name="CustomShape 15"/>
            <p:cNvSpPr/>
            <p:nvPr/>
          </p:nvSpPr>
          <p:spPr>
            <a:xfrm>
              <a:off x="27360" y="0"/>
              <a:ext cx="490680" cy="4397400"/>
            </a:xfrm>
            <a:custGeom>
              <a:avLst/>
              <a:gdLst/>
              <a:ahLst/>
              <a:rect l="l" t="t"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rgbClr val="2e5369"/>
            </a:solidFill>
            <a:ln>
              <a:noFill/>
            </a:ln>
          </p:spPr>
          <p:style>
            <a:lnRef idx="0"/>
            <a:fillRef idx="0"/>
            <a:effectRef idx="0"/>
            <a:fontRef idx="minor"/>
          </p:style>
        </p:sp>
        <p:sp>
          <p:nvSpPr>
            <p:cNvPr id="157" name="CustomShape 16"/>
            <p:cNvSpPr/>
            <p:nvPr/>
          </p:nvSpPr>
          <p:spPr>
            <a:xfrm>
              <a:off x="550440" y="4316400"/>
              <a:ext cx="419760" cy="1577160"/>
            </a:xfrm>
            <a:custGeom>
              <a:avLst/>
              <a:gdLst/>
              <a:ahLst/>
              <a:rect l="l" t="t"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rgbClr val="2e5369"/>
            </a:solidFill>
            <a:ln>
              <a:noFill/>
            </a:ln>
          </p:spPr>
          <p:style>
            <a:lnRef idx="0"/>
            <a:fillRef idx="0"/>
            <a:effectRef idx="0"/>
            <a:fontRef idx="minor"/>
          </p:style>
        </p:sp>
        <p:sp>
          <p:nvSpPr>
            <p:cNvPr id="158" name="CustomShape 17"/>
            <p:cNvSpPr/>
            <p:nvPr/>
          </p:nvSpPr>
          <p:spPr>
            <a:xfrm>
              <a:off x="1006200" y="5862600"/>
              <a:ext cx="427320" cy="987120"/>
            </a:xfrm>
            <a:custGeom>
              <a:avLst/>
              <a:gdLst/>
              <a:ahLst/>
              <a:rect l="l" t="t"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rgbClr val="2e5369"/>
            </a:solidFill>
            <a:ln>
              <a:noFill/>
            </a:ln>
          </p:spPr>
          <p:style>
            <a:lnRef idx="0"/>
            <a:fillRef idx="0"/>
            <a:effectRef idx="0"/>
            <a:fontRef idx="minor"/>
          </p:style>
        </p:sp>
        <p:sp>
          <p:nvSpPr>
            <p:cNvPr id="159" name="CustomShape 18"/>
            <p:cNvSpPr/>
            <p:nvPr/>
          </p:nvSpPr>
          <p:spPr>
            <a:xfrm>
              <a:off x="521640" y="4364280"/>
              <a:ext cx="548280" cy="2232360"/>
            </a:xfrm>
            <a:custGeom>
              <a:avLst/>
              <a:gdLst/>
              <a:ahLst/>
              <a:rect l="l" t="t"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rgbClr val="2e5369"/>
            </a:solidFill>
            <a:ln>
              <a:noFill/>
            </a:ln>
          </p:spPr>
          <p:style>
            <a:lnRef idx="0"/>
            <a:fillRef idx="0"/>
            <a:effectRef idx="0"/>
            <a:fontRef idx="minor"/>
          </p:style>
        </p:sp>
        <p:sp>
          <p:nvSpPr>
            <p:cNvPr id="160" name="CustomShape 19"/>
            <p:cNvSpPr/>
            <p:nvPr/>
          </p:nvSpPr>
          <p:spPr>
            <a:xfrm>
              <a:off x="468000" y="1289160"/>
              <a:ext cx="170640" cy="3023640"/>
            </a:xfrm>
            <a:custGeom>
              <a:avLst/>
              <a:gdLst/>
              <a:ahLst/>
              <a:rect l="l" t="t"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rgbClr val="2e5369"/>
            </a:solidFill>
            <a:ln>
              <a:noFill/>
            </a:ln>
          </p:spPr>
          <p:style>
            <a:lnRef idx="0"/>
            <a:fillRef idx="0"/>
            <a:effectRef idx="0"/>
            <a:fontRef idx="minor"/>
          </p:style>
        </p:sp>
        <p:sp>
          <p:nvSpPr>
            <p:cNvPr id="161" name="CustomShape 20"/>
            <p:cNvSpPr/>
            <p:nvPr/>
          </p:nvSpPr>
          <p:spPr>
            <a:xfrm>
              <a:off x="1111680" y="6571440"/>
              <a:ext cx="130680" cy="277920"/>
            </a:xfrm>
            <a:custGeom>
              <a:avLst/>
              <a:gdLst/>
              <a:ahLst/>
              <a:rect l="l" t="t" r="r" b="b"/>
              <a:pathLst>
                <a:path w="28" h="59">
                  <a:moveTo>
                    <a:pt x="22" y="59"/>
                  </a:moveTo>
                  <a:cubicBezTo>
                    <a:pt x="28" y="59"/>
                    <a:pt x="28" y="59"/>
                    <a:pt x="28" y="59"/>
                  </a:cubicBezTo>
                  <a:cubicBezTo>
                    <a:pt x="18" y="40"/>
                    <a:pt x="9" y="20"/>
                    <a:pt x="0" y="0"/>
                  </a:cubicBezTo>
                  <a:cubicBezTo>
                    <a:pt x="6" y="20"/>
                    <a:pt x="13" y="40"/>
                    <a:pt x="22" y="59"/>
                  </a:cubicBezTo>
                  <a:close/>
                </a:path>
              </a:pathLst>
            </a:custGeom>
            <a:solidFill>
              <a:srgbClr val="2e5369"/>
            </a:solidFill>
            <a:ln>
              <a:noFill/>
            </a:ln>
          </p:spPr>
          <p:style>
            <a:lnRef idx="0"/>
            <a:fillRef idx="0"/>
            <a:effectRef idx="0"/>
            <a:fontRef idx="minor"/>
          </p:style>
        </p:sp>
        <p:sp>
          <p:nvSpPr>
            <p:cNvPr id="162" name="CustomShape 21"/>
            <p:cNvSpPr/>
            <p:nvPr/>
          </p:nvSpPr>
          <p:spPr>
            <a:xfrm>
              <a:off x="502560" y="4107600"/>
              <a:ext cx="78840" cy="507960"/>
            </a:xfrm>
            <a:custGeom>
              <a:avLst/>
              <a:gdLst/>
              <a:ahLst/>
              <a:rect l="l" t="t"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rgbClr val="2e5369"/>
            </a:solidFill>
            <a:ln>
              <a:noFill/>
            </a:ln>
          </p:spPr>
          <p:style>
            <a:lnRef idx="0"/>
            <a:fillRef idx="0"/>
            <a:effectRef idx="0"/>
            <a:fontRef idx="minor"/>
          </p:style>
        </p:sp>
        <p:sp>
          <p:nvSpPr>
            <p:cNvPr id="163" name="CustomShape 22"/>
            <p:cNvSpPr/>
            <p:nvPr/>
          </p:nvSpPr>
          <p:spPr>
            <a:xfrm>
              <a:off x="973800" y="3145680"/>
              <a:ext cx="1406520" cy="2713320"/>
            </a:xfrm>
            <a:custGeom>
              <a:avLst/>
              <a:gdLst/>
              <a:ahLst/>
              <a:rect l="l" t="t"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rgbClr val="2e5369"/>
            </a:solidFill>
            <a:ln>
              <a:noFill/>
            </a:ln>
          </p:spPr>
          <p:style>
            <a:lnRef idx="0"/>
            <a:fillRef idx="0"/>
            <a:effectRef idx="0"/>
            <a:fontRef idx="minor"/>
          </p:style>
        </p:sp>
        <p:sp>
          <p:nvSpPr>
            <p:cNvPr id="164" name="CustomShape 23"/>
            <p:cNvSpPr/>
            <p:nvPr/>
          </p:nvSpPr>
          <p:spPr>
            <a:xfrm>
              <a:off x="1073520" y="6600240"/>
              <a:ext cx="117000" cy="249480"/>
            </a:xfrm>
            <a:custGeom>
              <a:avLst/>
              <a:gdLst/>
              <a:ahLst/>
              <a:rect l="l" t="t" r="r" b="b"/>
              <a:pathLst>
                <a:path w="25" h="53">
                  <a:moveTo>
                    <a:pt x="0" y="0"/>
                  </a:moveTo>
                  <a:cubicBezTo>
                    <a:pt x="5" y="18"/>
                    <a:pt x="12" y="36"/>
                    <a:pt x="19" y="53"/>
                  </a:cubicBezTo>
                  <a:cubicBezTo>
                    <a:pt x="25" y="53"/>
                    <a:pt x="25" y="53"/>
                    <a:pt x="25" y="53"/>
                  </a:cubicBezTo>
                  <a:cubicBezTo>
                    <a:pt x="16" y="36"/>
                    <a:pt x="8" y="18"/>
                    <a:pt x="0" y="0"/>
                  </a:cubicBezTo>
                  <a:close/>
                </a:path>
              </a:pathLst>
            </a:custGeom>
            <a:solidFill>
              <a:srgbClr val="2e5369"/>
            </a:solidFill>
            <a:ln>
              <a:noFill/>
            </a:ln>
          </p:spPr>
          <p:style>
            <a:lnRef idx="0"/>
            <a:fillRef idx="0"/>
            <a:effectRef idx="0"/>
            <a:fontRef idx="minor"/>
          </p:style>
        </p:sp>
        <p:sp>
          <p:nvSpPr>
            <p:cNvPr id="165" name="CustomShape 24"/>
            <p:cNvSpPr/>
            <p:nvPr/>
          </p:nvSpPr>
          <p:spPr>
            <a:xfrm>
              <a:off x="973800" y="5897160"/>
              <a:ext cx="134280" cy="670680"/>
            </a:xfrm>
            <a:custGeom>
              <a:avLst/>
              <a:gdLst/>
              <a:ahLst/>
              <a:rect l="l" t="t"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rgbClr val="2e5369"/>
            </a:solidFill>
            <a:ln>
              <a:noFill/>
            </a:ln>
          </p:spPr>
          <p:style>
            <a:lnRef idx="0"/>
            <a:fillRef idx="0"/>
            <a:effectRef idx="0"/>
            <a:fontRef idx="minor"/>
          </p:style>
        </p:sp>
        <p:sp>
          <p:nvSpPr>
            <p:cNvPr id="166" name="CustomShape 25"/>
            <p:cNvSpPr/>
            <p:nvPr/>
          </p:nvSpPr>
          <p:spPr>
            <a:xfrm>
              <a:off x="973800" y="5772600"/>
              <a:ext cx="34560" cy="224280"/>
            </a:xfrm>
            <a:custGeom>
              <a:avLst/>
              <a:gdLst/>
              <a:ahLst/>
              <a:rect l="l" t="t"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rgbClr val="2e5369"/>
            </a:solidFill>
            <a:ln>
              <a:noFill/>
            </a:ln>
          </p:spPr>
          <p:style>
            <a:lnRef idx="0"/>
            <a:fillRef idx="0"/>
            <a:effectRef idx="0"/>
            <a:fontRef idx="minor"/>
          </p:style>
        </p:sp>
        <p:sp>
          <p:nvSpPr>
            <p:cNvPr id="167" name="CustomShape 26"/>
            <p:cNvSpPr/>
            <p:nvPr/>
          </p:nvSpPr>
          <p:spPr>
            <a:xfrm>
              <a:off x="1006200" y="6322680"/>
              <a:ext cx="207000" cy="527040"/>
            </a:xfrm>
            <a:custGeom>
              <a:avLst/>
              <a:gdLst/>
              <a:ahLst/>
              <a:rect l="l" t="t"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rgbClr val="2e5369"/>
            </a:solidFill>
            <a:ln>
              <a:noFill/>
            </a:ln>
          </p:spPr>
          <p:style>
            <a:lnRef idx="0"/>
            <a:fillRef idx="0"/>
            <a:effectRef idx="0"/>
            <a:fontRef idx="minor"/>
          </p:style>
        </p:sp>
      </p:grpSp>
      <p:sp>
        <p:nvSpPr>
          <p:cNvPr id="168" name="CustomShape 27"/>
          <p:cNvSpPr/>
          <p:nvPr/>
        </p:nvSpPr>
        <p:spPr>
          <a:xfrm>
            <a:off x="0" y="0"/>
            <a:ext cx="179280" cy="6854400"/>
          </a:xfrm>
          <a:prstGeom prst="rect">
            <a:avLst/>
          </a:prstGeom>
          <a:solidFill>
            <a:srgbClr val="2e5369"/>
          </a:solidFill>
          <a:ln w="9360">
            <a:noFill/>
          </a:ln>
          <a:effectLst>
            <a:outerShdw dir="5400000" dist="25560">
              <a:srgbClr val="000000">
                <a:alpha val="25000"/>
              </a:srgbClr>
            </a:outerShdw>
          </a:effectLst>
        </p:spPr>
        <p:style>
          <a:lnRef idx="0"/>
          <a:fillRef idx="0"/>
          <a:effectRef idx="0"/>
          <a:fontRef idx="minor"/>
        </p:style>
      </p:sp>
      <p:sp>
        <p:nvSpPr>
          <p:cNvPr id="169" name="CustomShape 28"/>
          <p:cNvSpPr/>
          <p:nvPr/>
        </p:nvSpPr>
        <p:spPr>
          <a:xfrm>
            <a:off x="0" y="4323960"/>
            <a:ext cx="1740960" cy="775080"/>
          </a:xfrm>
          <a:custGeom>
            <a:avLst/>
            <a:gdLst/>
            <a:ahLst/>
            <a:rect l="l" t="t"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rgbClr val="353535"/>
          </a:solidFill>
          <a:ln>
            <a:noFill/>
          </a:ln>
        </p:spPr>
        <p:style>
          <a:lnRef idx="0"/>
          <a:fillRef idx="0"/>
          <a:effectRef idx="0"/>
          <a:fontRef idx="minor"/>
        </p:style>
      </p:sp>
      <p:sp>
        <p:nvSpPr>
          <p:cNvPr id="170" name="PlaceHolder 29"/>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to edit the title text format</a:t>
            </a:r>
            <a:endParaRPr b="0" lang="en-US" sz="4400" spc="-1" strike="noStrike">
              <a:latin typeface="Arial"/>
            </a:endParaRPr>
          </a:p>
        </p:txBody>
      </p:sp>
      <p:sp>
        <p:nvSpPr>
          <p:cNvPr id="171" name="PlaceHolder 30"/>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08" name="Group 1"/>
          <p:cNvGrpSpPr/>
          <p:nvPr/>
        </p:nvGrpSpPr>
        <p:grpSpPr>
          <a:xfrm>
            <a:off x="360" y="0"/>
            <a:ext cx="12190320" cy="6856560"/>
            <a:chOff x="360" y="0"/>
            <a:chExt cx="12190320" cy="6856560"/>
          </a:xfrm>
        </p:grpSpPr>
        <p:grpSp>
          <p:nvGrpSpPr>
            <p:cNvPr id="209" name="Group 2"/>
            <p:cNvGrpSpPr/>
            <p:nvPr/>
          </p:nvGrpSpPr>
          <p:grpSpPr>
            <a:xfrm>
              <a:off x="360" y="0"/>
              <a:ext cx="12190320" cy="6856560"/>
              <a:chOff x="360" y="0"/>
              <a:chExt cx="12190320" cy="6856560"/>
            </a:xfrm>
          </p:grpSpPr>
          <p:grpSp>
            <p:nvGrpSpPr>
              <p:cNvPr id="210" name="Group 3"/>
              <p:cNvGrpSpPr/>
              <p:nvPr/>
            </p:nvGrpSpPr>
            <p:grpSpPr>
              <a:xfrm>
                <a:off x="360" y="0"/>
                <a:ext cx="12190320" cy="6856560"/>
                <a:chOff x="360" y="0"/>
                <a:chExt cx="12190320" cy="6856560"/>
              </a:xfrm>
            </p:grpSpPr>
            <p:sp>
              <p:nvSpPr>
                <p:cNvPr id="211" name="CustomShape 4"/>
                <p:cNvSpPr/>
                <p:nvPr/>
              </p:nvSpPr>
              <p:spPr>
                <a:xfrm>
                  <a:off x="360" y="0"/>
                  <a:ext cx="12190320" cy="6856560"/>
                </a:xfrm>
                <a:prstGeom prst="rect">
                  <a:avLst/>
                </a:prstGeom>
                <a:solidFill>
                  <a:srgbClr val="03257e"/>
                </a:solidFill>
                <a:ln w="25560">
                  <a:solidFill>
                    <a:srgbClr val="03257e"/>
                  </a:solidFill>
                  <a:round/>
                </a:ln>
              </p:spPr>
              <p:style>
                <a:lnRef idx="0"/>
                <a:fillRef idx="0"/>
                <a:effectRef idx="0"/>
                <a:fontRef idx="minor"/>
              </p:style>
            </p:sp>
            <p:sp>
              <p:nvSpPr>
                <p:cNvPr id="212" name="CustomShape 5"/>
                <p:cNvSpPr/>
                <p:nvPr/>
              </p:nvSpPr>
              <p:spPr>
                <a:xfrm>
                  <a:off x="621000" y="3497760"/>
                  <a:ext cx="10836000" cy="1117800"/>
                </a:xfrm>
                <a:prstGeom prst="rect">
                  <a:avLst/>
                </a:prstGeom>
                <a:solidFill>
                  <a:srgbClr val="03257e"/>
                </a:solidFill>
                <a:ln w="25560">
                  <a:solidFill>
                    <a:srgbClr val="03257e"/>
                  </a:solidFill>
                  <a:round/>
                </a:ln>
              </p:spPr>
              <p:style>
                <a:lnRef idx="0"/>
                <a:fillRef idx="0"/>
                <a:effectRef idx="0"/>
                <a:fontRef idx="minor"/>
              </p:style>
            </p:sp>
          </p:grpSp>
          <p:pic>
            <p:nvPicPr>
              <p:cNvPr id="213" name="Рисунок 10" descr=""/>
              <p:cNvPicPr/>
              <p:nvPr/>
            </p:nvPicPr>
            <p:blipFill>
              <a:blip r:embed="rId1"/>
              <a:stretch/>
            </p:blipFill>
            <p:spPr>
              <a:xfrm>
                <a:off x="569880" y="574560"/>
                <a:ext cx="1674720" cy="1065960"/>
              </a:xfrm>
              <a:prstGeom prst="rect">
                <a:avLst/>
              </a:prstGeom>
              <a:ln>
                <a:noFill/>
              </a:ln>
            </p:spPr>
          </p:pic>
          <p:sp>
            <p:nvSpPr>
              <p:cNvPr id="214" name="CustomShape 6"/>
              <p:cNvSpPr/>
              <p:nvPr/>
            </p:nvSpPr>
            <p:spPr>
              <a:xfrm>
                <a:off x="2553840" y="574560"/>
                <a:ext cx="3913200" cy="516240"/>
              </a:xfrm>
              <a:prstGeom prst="rect">
                <a:avLst/>
              </a:prstGeom>
              <a:noFill/>
              <a:ln>
                <a:noFill/>
              </a:ln>
            </p:spPr>
            <p:style>
              <a:lnRef idx="0"/>
              <a:fillRef idx="0"/>
              <a:effectRef idx="0"/>
              <a:fontRef idx="minor"/>
            </p:style>
          </p:sp>
          <p:sp>
            <p:nvSpPr>
              <p:cNvPr id="215" name="CustomShape 7"/>
              <p:cNvSpPr/>
              <p:nvPr/>
            </p:nvSpPr>
            <p:spPr>
              <a:xfrm>
                <a:off x="2553840" y="1005480"/>
                <a:ext cx="3913200" cy="515880"/>
              </a:xfrm>
              <a:prstGeom prst="rect">
                <a:avLst/>
              </a:prstGeom>
              <a:noFill/>
              <a:ln>
                <a:noFill/>
              </a:ln>
            </p:spPr>
            <p:style>
              <a:lnRef idx="0"/>
              <a:fillRef idx="0"/>
              <a:effectRef idx="0"/>
              <a:fontRef idx="minor"/>
            </p:style>
          </p:sp>
          <p:sp>
            <p:nvSpPr>
              <p:cNvPr id="216" name="CustomShape 8"/>
              <p:cNvSpPr/>
              <p:nvPr/>
            </p:nvSpPr>
            <p:spPr>
              <a:xfrm>
                <a:off x="448920" y="2037600"/>
                <a:ext cx="8506080" cy="528120"/>
              </a:xfrm>
              <a:prstGeom prst="rect">
                <a:avLst/>
              </a:prstGeom>
              <a:noFill/>
              <a:ln>
                <a:noFill/>
              </a:ln>
            </p:spPr>
            <p:style>
              <a:lnRef idx="0"/>
              <a:fillRef idx="0"/>
              <a:effectRef idx="0"/>
              <a:fontRef idx="minor"/>
            </p:style>
            <p:txBody>
              <a:bodyPr lIns="90000" rIns="90000" tIns="45000" bIns="45000">
                <a:spAutoFit/>
              </a:bodyPr>
              <a:p>
                <a:pPr>
                  <a:lnSpc>
                    <a:spcPct val="80000"/>
                  </a:lnSpc>
                </a:pPr>
                <a:r>
                  <a:rPr b="1" lang="en-US" sz="1800" spc="-1" strike="noStrike">
                    <a:solidFill>
                      <a:srgbClr val="000000"/>
                    </a:solidFill>
                    <a:latin typeface="Times New Roman"/>
                    <a:ea typeface="Times New Roman"/>
                  </a:rPr>
                  <a:t>ТЕМА 4.1. ОСНОВНІ ЗАСАДИ ПУБЛІЧНОЇ СЛУЖБИ В СОЦІАЛЬНІЙ ТА ІНШИХ СФЕРАХ</a:t>
                </a:r>
                <a:endParaRPr b="0" lang="en-US" sz="1800" spc="-1" strike="noStrike">
                  <a:latin typeface="Arial"/>
                </a:endParaRPr>
              </a:p>
            </p:txBody>
          </p:sp>
          <p:sp>
            <p:nvSpPr>
              <p:cNvPr id="217" name="CustomShape 9"/>
              <p:cNvSpPr/>
              <p:nvPr/>
            </p:nvSpPr>
            <p:spPr>
              <a:xfrm>
                <a:off x="448920" y="3768840"/>
                <a:ext cx="7480080" cy="455040"/>
              </a:xfrm>
              <a:prstGeom prst="rect">
                <a:avLst/>
              </a:prstGeom>
              <a:noFill/>
              <a:ln>
                <a:noFill/>
              </a:ln>
            </p:spPr>
            <p:style>
              <a:lnRef idx="0"/>
              <a:fillRef idx="0"/>
              <a:effectRef idx="0"/>
              <a:fontRef idx="minor"/>
            </p:style>
          </p:sp>
        </p:grpSp>
        <p:pic>
          <p:nvPicPr>
            <p:cNvPr id="218" name="Рисунок 11" descr=""/>
            <p:cNvPicPr/>
            <p:nvPr/>
          </p:nvPicPr>
          <p:blipFill>
            <a:blip r:embed="rId2"/>
            <a:srcRect l="4477" t="12224" r="4311" b="14755"/>
            <a:stretch/>
          </p:blipFill>
          <p:spPr>
            <a:xfrm>
              <a:off x="6668640" y="2097360"/>
              <a:ext cx="4918320" cy="3340800"/>
            </a:xfrm>
            <a:prstGeom prst="rect">
              <a:avLst/>
            </a:prstGeom>
            <a:ln>
              <a:noFill/>
            </a:ln>
          </p:spPr>
        </p:pic>
        <p:pic>
          <p:nvPicPr>
            <p:cNvPr id="219" name="Рисунок 9" descr=""/>
            <p:cNvPicPr/>
            <p:nvPr/>
          </p:nvPicPr>
          <p:blipFill>
            <a:blip r:embed="rId3"/>
            <a:stretch/>
          </p:blipFill>
          <p:spPr>
            <a:xfrm>
              <a:off x="125280" y="4617000"/>
              <a:ext cx="4384440" cy="2022480"/>
            </a:xfrm>
            <a:prstGeom prst="rect">
              <a:avLst/>
            </a:prstGeom>
            <a:ln>
              <a:noFill/>
            </a:ln>
          </p:spPr>
        </p:pic>
      </p:gr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
          <p:cNvSpPr/>
          <p:nvPr/>
        </p:nvSpPr>
        <p:spPr>
          <a:xfrm>
            <a:off x="239400" y="1080"/>
            <a:ext cx="11808360" cy="530208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lang="en-US" sz="1800" spc="-1" strike="noStrike">
                <a:solidFill>
                  <a:srgbClr val="000000"/>
                </a:solidFill>
                <a:latin typeface="Times New Roman"/>
                <a:ea typeface="DejaVu Sans"/>
              </a:rPr>
              <a:t>Закон України «Про державну службу» (2011 р.) також визначив і поняття державного службовця.</a:t>
            </a:r>
            <a:endParaRPr b="0" lang="en-US" sz="1800" spc="-1" strike="noStrike">
              <a:latin typeface="Arial"/>
            </a:endParaRPr>
          </a:p>
          <a:p>
            <a:pPr algn="just">
              <a:lnSpc>
                <a:spcPct val="100000"/>
              </a:lnSpc>
            </a:pPr>
            <a:r>
              <a:rPr b="1" i="1" lang="en-US" sz="1800" spc="-1" strike="noStrike">
                <a:solidFill>
                  <a:srgbClr val="000000"/>
                </a:solidFill>
                <a:latin typeface="Times New Roman"/>
                <a:ea typeface="DejaVu Sans"/>
              </a:rPr>
              <a:t>Державний службовець </a:t>
            </a:r>
            <a:r>
              <a:rPr b="0" lang="en-US" sz="1800" spc="-1" strike="noStrike">
                <a:solidFill>
                  <a:srgbClr val="000000"/>
                </a:solidFill>
                <a:latin typeface="Times New Roman"/>
                <a:ea typeface="DejaVu Sans"/>
              </a:rPr>
              <a:t>– громадянин України, який займає посаду державної служби в державному органі, органи влади Автономної Республіки Крим або їх апарати, одержує заробітну плату за рахунок коштів державного бюджету, крім випадків, визначених законом, та здійснює встановлені для цієї посади повноваження, безпосередньо пов'язані з реалізацією завдань та виконання функцій державного органу або органу влади Автономної Республіки Крим щодо: </a:t>
            </a: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підготовки пропозицій стосовно формування державної політики у відповідній сфері;</a:t>
            </a: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розроблення, експертизи та/або редагування проектів нормативно-правових актів;</a:t>
            </a:r>
            <a:endParaRPr b="0" lang="en-US" sz="1800" spc="-1" strike="noStrike">
              <a:latin typeface="Arial"/>
            </a:endParaRPr>
          </a:p>
          <a:p>
            <a:pPr algn="just">
              <a:lnSpc>
                <a:spcPct val="100000"/>
              </a:lnSpc>
            </a:pPr>
            <a:r>
              <a:rPr b="0" lang="en-US" sz="1800" spc="-1" strike="noStrike">
                <a:solidFill>
                  <a:srgbClr val="000000"/>
                </a:solidFill>
                <a:latin typeface="Times New Roman"/>
                <a:ea typeface="DejaVu Sans"/>
              </a:rPr>
              <a:t> </a:t>
            </a: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надання адміністративних послуг;</a:t>
            </a: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здійснення державного нагляду (контролю);</a:t>
            </a: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управління державним майном або майном, що належить Автономній Республіці Крим, державними корпоративним правами; </a:t>
            </a: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управління персоналом державних органів, органів влади Автономної Республіки Крим або їх апарату;</a:t>
            </a: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0" lang="en-US" sz="1800" spc="-1" strike="noStrike">
                <a:solidFill>
                  <a:srgbClr val="000000"/>
                </a:solidFill>
                <a:latin typeface="Times New Roman"/>
                <a:ea typeface="DejaVu Sans"/>
              </a:rPr>
              <a:t>реалізації інших повноважень відповідного органу.  </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CustomShape 1"/>
          <p:cNvSpPr/>
          <p:nvPr/>
        </p:nvSpPr>
        <p:spPr>
          <a:xfrm>
            <a:off x="239400" y="116640"/>
            <a:ext cx="11712240" cy="790920"/>
          </a:xfrm>
          <a:prstGeom prst="rect">
            <a:avLst/>
          </a:prstGeom>
          <a:solidFill>
            <a:srgbClr val="00b050"/>
          </a:solidFill>
          <a:ln w="25560">
            <a:solidFill>
              <a:srgbClr val="000000"/>
            </a:solidFill>
            <a:round/>
          </a:ln>
        </p:spPr>
        <p:style>
          <a:lnRef idx="0"/>
          <a:fillRef idx="0"/>
          <a:effectRef idx="0"/>
          <a:fontRef idx="minor"/>
        </p:style>
        <p:txBody>
          <a:bodyPr lIns="90000" rIns="90000" tIns="45000" bIns="45000" anchor="ctr">
            <a:noAutofit/>
          </a:bodyPr>
          <a:p>
            <a:pPr algn="ctr">
              <a:lnSpc>
                <a:spcPct val="100000"/>
              </a:lnSpc>
            </a:pPr>
            <a:r>
              <a:rPr b="1" lang="en-US" sz="2000" spc="-1" strike="noStrike">
                <a:solidFill>
                  <a:srgbClr val="000000"/>
                </a:solidFill>
                <a:latin typeface="Times New Roman"/>
                <a:ea typeface="DejaVu Sans"/>
              </a:rPr>
              <a:t>ОСНОВНІ ФУНКЦІЇ ДЕРЖАВНИХ СЛУЖБОВЦІВ</a:t>
            </a:r>
            <a:endParaRPr b="0" lang="en-US" sz="2000" spc="-1" strike="noStrike">
              <a:latin typeface="Arial"/>
            </a:endParaRPr>
          </a:p>
        </p:txBody>
      </p:sp>
      <p:sp>
        <p:nvSpPr>
          <p:cNvPr id="250" name="CustomShape 2"/>
          <p:cNvSpPr/>
          <p:nvPr/>
        </p:nvSpPr>
        <p:spPr>
          <a:xfrm>
            <a:off x="5904000" y="1052640"/>
            <a:ext cx="478800" cy="214920"/>
          </a:xfrm>
          <a:prstGeom prst="downArrow">
            <a:avLst>
              <a:gd name="adj1" fmla="val 50000"/>
              <a:gd name="adj2" fmla="val 50000"/>
            </a:avLst>
          </a:prstGeom>
          <a:solidFill>
            <a:srgbClr val="0dff7a"/>
          </a:solidFill>
          <a:ln w="25560">
            <a:solidFill>
              <a:srgbClr val="3a5f8b"/>
            </a:solidFill>
            <a:round/>
          </a:ln>
        </p:spPr>
        <p:style>
          <a:lnRef idx="0"/>
          <a:fillRef idx="0"/>
          <a:effectRef idx="0"/>
          <a:fontRef idx="minor"/>
        </p:style>
      </p:sp>
      <p:sp>
        <p:nvSpPr>
          <p:cNvPr id="251" name="CustomShape 3"/>
          <p:cNvSpPr/>
          <p:nvPr/>
        </p:nvSpPr>
        <p:spPr>
          <a:xfrm>
            <a:off x="95760" y="1412640"/>
            <a:ext cx="11951280" cy="790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1. Вироблення пропозицій до державної політики та державної політики в певних публічних сферах, прогнозування  їх цілей та наслідків реалізації, визначення методів оцінки результатів впровадження зазначених політик</a:t>
            </a:r>
            <a:endParaRPr b="0" lang="en-US" sz="1800" spc="-1" strike="noStrike">
              <a:latin typeface="Arial"/>
            </a:endParaRPr>
          </a:p>
        </p:txBody>
      </p:sp>
      <p:sp>
        <p:nvSpPr>
          <p:cNvPr id="252" name="CustomShape 4"/>
          <p:cNvSpPr/>
          <p:nvPr/>
        </p:nvSpPr>
        <p:spPr>
          <a:xfrm>
            <a:off x="95760" y="2439000"/>
            <a:ext cx="11951280" cy="484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2. Реалізація державної політики та моніторинг досягнення її цілей</a:t>
            </a:r>
            <a:endParaRPr b="0" lang="en-US" sz="1800" spc="-1" strike="noStrike">
              <a:latin typeface="Arial"/>
            </a:endParaRPr>
          </a:p>
        </p:txBody>
      </p:sp>
      <p:sp>
        <p:nvSpPr>
          <p:cNvPr id="253" name="CustomShape 5"/>
          <p:cNvSpPr/>
          <p:nvPr/>
        </p:nvSpPr>
        <p:spPr>
          <a:xfrm>
            <a:off x="95760" y="3141000"/>
            <a:ext cx="11951280" cy="502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3. Надання адміністративних послуг фізичним та юридичним особам</a:t>
            </a:r>
            <a:endParaRPr b="0" lang="en-US" sz="1800" spc="-1" strike="noStrike">
              <a:latin typeface="Arial"/>
            </a:endParaRPr>
          </a:p>
        </p:txBody>
      </p:sp>
      <p:sp>
        <p:nvSpPr>
          <p:cNvPr id="254" name="CustomShape 6"/>
          <p:cNvSpPr/>
          <p:nvPr/>
        </p:nvSpPr>
        <p:spPr>
          <a:xfrm>
            <a:off x="95760" y="3789000"/>
            <a:ext cx="11951280" cy="934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4. Інформаційне забезпечення діяльності органів державної влади, тобто збирання, отримання, опрацювання та аналіз інформації, потрібної для здійснення державно-управлінської діяльності </a:t>
            </a:r>
            <a:endParaRPr b="0" lang="en-US" sz="1800" spc="-1" strike="noStrike">
              <a:latin typeface="Arial"/>
            </a:endParaRPr>
          </a:p>
        </p:txBody>
      </p:sp>
      <p:sp>
        <p:nvSpPr>
          <p:cNvPr id="255" name="CustomShape 7"/>
          <p:cNvSpPr/>
          <p:nvPr/>
        </p:nvSpPr>
        <p:spPr>
          <a:xfrm>
            <a:off x="95760" y="4941000"/>
            <a:ext cx="11951280" cy="646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5. Прогнозування розвитку механізму держави, державного апарату, органів державної влади, державної служби, стандартів державного управління</a:t>
            </a:r>
            <a:endParaRPr b="0" lang="en-US" sz="1800" spc="-1" strike="noStrike">
              <a:latin typeface="Arial"/>
            </a:endParaRPr>
          </a:p>
        </p:txBody>
      </p:sp>
      <p:sp>
        <p:nvSpPr>
          <p:cNvPr id="256" name="CustomShape 8"/>
          <p:cNvSpPr/>
          <p:nvPr/>
        </p:nvSpPr>
        <p:spPr>
          <a:xfrm>
            <a:off x="95760" y="5805360"/>
            <a:ext cx="11951280" cy="862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6. Прогнозування  цілей та моделювання розвитку механізму держави, державного апарату, державної служби, органів державної влади, стандартів державного управління</a:t>
            </a:r>
            <a:endParaRPr b="0" lang="en-US" sz="1800" spc="-1" strike="noStrike">
              <a:latin typeface="Arial"/>
            </a:endParaRPr>
          </a:p>
        </p:txBody>
      </p:sp>
      <p:sp>
        <p:nvSpPr>
          <p:cNvPr id="257" name="CustomShape 9"/>
          <p:cNvSpPr/>
          <p:nvPr/>
        </p:nvSpPr>
        <p:spPr>
          <a:xfrm>
            <a:off x="1199520" y="1052640"/>
            <a:ext cx="478800" cy="214920"/>
          </a:xfrm>
          <a:prstGeom prst="downArrow">
            <a:avLst>
              <a:gd name="adj1" fmla="val 50000"/>
              <a:gd name="adj2" fmla="val 50000"/>
            </a:avLst>
          </a:prstGeom>
          <a:solidFill>
            <a:srgbClr val="0dff7a"/>
          </a:solidFill>
          <a:ln w="25560">
            <a:solidFill>
              <a:srgbClr val="3a5f8b"/>
            </a:solidFill>
            <a:round/>
          </a:ln>
        </p:spPr>
        <p:style>
          <a:lnRef idx="0"/>
          <a:fillRef idx="0"/>
          <a:effectRef idx="0"/>
          <a:fontRef idx="minor"/>
        </p:style>
      </p:sp>
      <p:sp>
        <p:nvSpPr>
          <p:cNvPr id="258" name="CustomShape 10"/>
          <p:cNvSpPr/>
          <p:nvPr/>
        </p:nvSpPr>
        <p:spPr>
          <a:xfrm>
            <a:off x="10896480" y="1052640"/>
            <a:ext cx="478800" cy="214920"/>
          </a:xfrm>
          <a:prstGeom prst="downArrow">
            <a:avLst>
              <a:gd name="adj1" fmla="val 50000"/>
              <a:gd name="adj2" fmla="val 50000"/>
            </a:avLst>
          </a:prstGeom>
          <a:solidFill>
            <a:srgbClr val="0dff7a"/>
          </a:solidFill>
          <a:ln w="25560">
            <a:solidFill>
              <a:srgbClr val="3a5f8b"/>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CustomShape 1"/>
          <p:cNvSpPr/>
          <p:nvPr/>
        </p:nvSpPr>
        <p:spPr>
          <a:xfrm>
            <a:off x="95760" y="404640"/>
            <a:ext cx="11951280" cy="862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8. Планування як визначення напрямів, темпів, кількісних і якісних показників тих чи інших процесів у системі державного управління, функцій держави спрямованих на досягнення попередньо визначених цілей; </a:t>
            </a:r>
            <a:endParaRPr b="0" lang="en-US" sz="1800" spc="-1" strike="noStrike">
              <a:latin typeface="Arial"/>
            </a:endParaRPr>
          </a:p>
        </p:txBody>
      </p:sp>
      <p:sp>
        <p:nvSpPr>
          <p:cNvPr id="260" name="CustomShape 2"/>
          <p:cNvSpPr/>
          <p:nvPr/>
        </p:nvSpPr>
        <p:spPr>
          <a:xfrm>
            <a:off x="95760" y="1484640"/>
            <a:ext cx="11951280" cy="718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9. Керівництво – встановлення правил, нормативів, напрямів діяльності та окремих дій органів державної влади , керованих об'єктів </a:t>
            </a:r>
            <a:endParaRPr b="0" lang="en-US" sz="1800" spc="-1" strike="noStrike">
              <a:latin typeface="Arial"/>
            </a:endParaRPr>
          </a:p>
        </p:txBody>
      </p:sp>
      <p:sp>
        <p:nvSpPr>
          <p:cNvPr id="261" name="CustomShape 3"/>
          <p:cNvSpPr/>
          <p:nvPr/>
        </p:nvSpPr>
        <p:spPr>
          <a:xfrm>
            <a:off x="95760" y="2421000"/>
            <a:ext cx="11951280" cy="718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10. Координація – погодження діяльності різних структур державного механізму для досягнення загальних цілей і завдань держави</a:t>
            </a:r>
            <a:endParaRPr b="0" lang="en-US" sz="1800" spc="-1" strike="noStrike">
              <a:latin typeface="Arial"/>
            </a:endParaRPr>
          </a:p>
        </p:txBody>
      </p:sp>
      <p:sp>
        <p:nvSpPr>
          <p:cNvPr id="262" name="CustomShape 4"/>
          <p:cNvSpPr/>
          <p:nvPr/>
        </p:nvSpPr>
        <p:spPr>
          <a:xfrm>
            <a:off x="95760" y="3285000"/>
            <a:ext cx="11951280" cy="358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11. Розпорядництво – оперативне регулювання режиму належної державної діяльності </a:t>
            </a:r>
            <a:endParaRPr b="0" lang="en-US" sz="1800" spc="-1" strike="noStrike">
              <a:latin typeface="Arial"/>
            </a:endParaRPr>
          </a:p>
        </p:txBody>
      </p:sp>
      <p:sp>
        <p:nvSpPr>
          <p:cNvPr id="263" name="CustomShape 5"/>
          <p:cNvSpPr/>
          <p:nvPr/>
        </p:nvSpPr>
        <p:spPr>
          <a:xfrm>
            <a:off x="95760" y="3861000"/>
            <a:ext cx="11951280" cy="574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12.  Облік – фіксація та аналіз інформації щодо повноважень і переліку органів державної влади, державних управлінських рішень, реєстру </a:t>
            </a:r>
            <a:endParaRPr b="0" lang="en-US" sz="1800" spc="-1" strike="noStrike">
              <a:latin typeface="Arial"/>
            </a:endParaRPr>
          </a:p>
        </p:txBody>
      </p:sp>
      <p:sp>
        <p:nvSpPr>
          <p:cNvPr id="264" name="CustomShape 6"/>
          <p:cNvSpPr/>
          <p:nvPr/>
        </p:nvSpPr>
        <p:spPr>
          <a:xfrm>
            <a:off x="95760" y="4653000"/>
            <a:ext cx="11951280" cy="718920"/>
          </a:xfrm>
          <a:prstGeom prst="rect">
            <a:avLst/>
          </a:prstGeom>
          <a:solidFill>
            <a:srgbClr val="57ffa3"/>
          </a:solidFill>
          <a:ln w="25560">
            <a:solidFill>
              <a:srgbClr val="3a5f8b"/>
            </a:solidFill>
            <a:round/>
          </a:ln>
        </p:spPr>
        <p:style>
          <a:lnRef idx="0"/>
          <a:fillRef idx="0"/>
          <a:effectRef idx="0"/>
          <a:fontRef idx="minor"/>
        </p:style>
        <p:txBody>
          <a:bodyPr lIns="90000" rIns="90000" tIns="45000" bIns="45000" anchor="ctr">
            <a:noAutofit/>
          </a:bodyPr>
          <a:p>
            <a:pPr algn="ctr">
              <a:lnSpc>
                <a:spcPct val="100000"/>
              </a:lnSpc>
            </a:pPr>
            <a:r>
              <a:rPr b="0" i="1" lang="en-US" sz="1800" spc="-1" strike="noStrike">
                <a:solidFill>
                  <a:srgbClr val="000000"/>
                </a:solidFill>
                <a:latin typeface="Times New Roman"/>
                <a:ea typeface="DejaVu Sans"/>
              </a:rPr>
              <a:t>13. Контроль – визначення відповідності фактичного стану державної  служби, її  структури  </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CustomShape 1"/>
          <p:cNvSpPr/>
          <p:nvPr/>
        </p:nvSpPr>
        <p:spPr>
          <a:xfrm>
            <a:off x="609480" y="260640"/>
            <a:ext cx="10971720" cy="9349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en-US" sz="2800" spc="-1" strike="noStrike">
                <a:solidFill>
                  <a:srgbClr val="000000"/>
                </a:solidFill>
                <a:latin typeface="Times New Roman"/>
                <a:ea typeface="DejaVu Sans"/>
              </a:rPr>
              <a:t>Система  зв'язків і елементів, які характеризують взаємодію держави і суспільства</a:t>
            </a:r>
            <a:endParaRPr b="0" lang="en-US" sz="2800" spc="-1" strike="noStrike">
              <a:latin typeface="Arial"/>
            </a:endParaRPr>
          </a:p>
        </p:txBody>
      </p:sp>
      <p:sp>
        <p:nvSpPr>
          <p:cNvPr id="266" name="CustomShape 2"/>
          <p:cNvSpPr/>
          <p:nvPr/>
        </p:nvSpPr>
        <p:spPr>
          <a:xfrm>
            <a:off x="-48240" y="3151800"/>
            <a:ext cx="1630800" cy="1006920"/>
          </a:xfrm>
          <a:prstGeom prst="roundRect">
            <a:avLst>
              <a:gd name="adj" fmla="val 16667"/>
            </a:avLst>
          </a:prstGeom>
          <a:solidFill>
            <a:srgbClr val="d99694"/>
          </a:solidFill>
          <a:ln w="25560">
            <a:solidFill>
              <a:srgbClr val="000000"/>
            </a:solidFill>
            <a:round/>
          </a:ln>
        </p:spPr>
        <p:style>
          <a:lnRef idx="0"/>
          <a:fillRef idx="0"/>
          <a:effectRef idx="0"/>
          <a:fontRef idx="minor"/>
        </p:style>
        <p:txBody>
          <a:bodyPr lIns="90000" rIns="90000" tIns="45000" bIns="45000" anchor="ctr">
            <a:noAutofit/>
          </a:bodyPr>
          <a:p>
            <a:pPr>
              <a:lnSpc>
                <a:spcPct val="100000"/>
              </a:lnSpc>
            </a:pPr>
            <a:r>
              <a:rPr b="1" lang="en-US" sz="1400" spc="-1" strike="noStrike">
                <a:solidFill>
                  <a:srgbClr val="000000"/>
                </a:solidFill>
                <a:latin typeface="Times New Roman"/>
                <a:ea typeface="DejaVu Sans"/>
              </a:rPr>
              <a:t>ДЕРЖАВА</a:t>
            </a:r>
            <a:endParaRPr b="0" lang="en-US" sz="1400" spc="-1" strike="noStrike">
              <a:latin typeface="Arial"/>
            </a:endParaRPr>
          </a:p>
        </p:txBody>
      </p:sp>
      <p:sp>
        <p:nvSpPr>
          <p:cNvPr id="267" name="CustomShape 3"/>
          <p:cNvSpPr/>
          <p:nvPr/>
        </p:nvSpPr>
        <p:spPr>
          <a:xfrm>
            <a:off x="1295280" y="3357000"/>
            <a:ext cx="2014560" cy="1150920"/>
          </a:xfrm>
          <a:prstGeom prst="roundRect">
            <a:avLst>
              <a:gd name="adj" fmla="val 16667"/>
            </a:avLst>
          </a:prstGeom>
          <a:solidFill>
            <a:srgbClr val="00b0f0"/>
          </a:solidFill>
          <a:ln w="25560">
            <a:solidFill>
              <a:srgbClr val="0070c0"/>
            </a:solidFill>
            <a:round/>
          </a:ln>
        </p:spPr>
        <p:style>
          <a:lnRef idx="0"/>
          <a:fillRef idx="0"/>
          <a:effectRef idx="0"/>
          <a:fontRef idx="minor"/>
        </p:style>
        <p:txBody>
          <a:bodyPr lIns="90000" rIns="90000" tIns="45000" bIns="45000" anchor="ctr">
            <a:noAutofit/>
          </a:bodyPr>
          <a:p>
            <a:pPr>
              <a:lnSpc>
                <a:spcPct val="100000"/>
              </a:lnSpc>
            </a:pPr>
            <a:r>
              <a:rPr b="1" lang="en-US" sz="1450" spc="-1" strike="noStrike">
                <a:solidFill>
                  <a:srgbClr val="000000"/>
                </a:solidFill>
                <a:latin typeface="Times New Roman"/>
                <a:ea typeface="DejaVu Sans"/>
              </a:rPr>
              <a:t>СИСТЕМА ОРГАНІВ ДЕРЖАВНОЇ ВЛАДИ</a:t>
            </a:r>
            <a:endParaRPr b="0" lang="en-US" sz="1450" spc="-1" strike="noStrike">
              <a:latin typeface="Arial"/>
            </a:endParaRPr>
          </a:p>
        </p:txBody>
      </p:sp>
      <p:sp>
        <p:nvSpPr>
          <p:cNvPr id="268" name="CustomShape 4"/>
          <p:cNvSpPr/>
          <p:nvPr/>
        </p:nvSpPr>
        <p:spPr>
          <a:xfrm>
            <a:off x="3023280" y="3645000"/>
            <a:ext cx="1918800" cy="1006920"/>
          </a:xfrm>
          <a:prstGeom prst="roundRect">
            <a:avLst>
              <a:gd name="adj" fmla="val 16667"/>
            </a:avLst>
          </a:prstGeom>
          <a:solidFill>
            <a:srgbClr val="00b0f0"/>
          </a:solidFill>
          <a:ln w="25560">
            <a:solidFill>
              <a:srgbClr val="0070c0"/>
            </a:solidFill>
            <a:round/>
          </a:ln>
        </p:spPr>
        <p:style>
          <a:lnRef idx="0"/>
          <a:fillRef idx="0"/>
          <a:effectRef idx="0"/>
          <a:fontRef idx="minor"/>
        </p:style>
        <p:txBody>
          <a:bodyPr lIns="90000" rIns="90000" tIns="45000" bIns="45000" anchor="ctr">
            <a:noAutofit/>
          </a:bodyPr>
          <a:p>
            <a:pPr>
              <a:lnSpc>
                <a:spcPct val="100000"/>
              </a:lnSpc>
            </a:pPr>
            <a:r>
              <a:rPr b="1" lang="en-US" sz="1450" spc="-1" strike="noStrike">
                <a:solidFill>
                  <a:srgbClr val="000000"/>
                </a:solidFill>
                <a:latin typeface="Times New Roman"/>
                <a:ea typeface="DejaVu Sans"/>
              </a:rPr>
              <a:t>ОРГАН ДЕРЖАВНОЇ ВЛАДИ</a:t>
            </a:r>
            <a:endParaRPr b="0" lang="en-US" sz="1450" spc="-1" strike="noStrike">
              <a:latin typeface="Arial"/>
            </a:endParaRPr>
          </a:p>
        </p:txBody>
      </p:sp>
      <p:sp>
        <p:nvSpPr>
          <p:cNvPr id="269" name="CustomShape 5"/>
          <p:cNvSpPr/>
          <p:nvPr/>
        </p:nvSpPr>
        <p:spPr>
          <a:xfrm>
            <a:off x="4752000" y="3933000"/>
            <a:ext cx="1918800" cy="1006920"/>
          </a:xfrm>
          <a:prstGeom prst="roundRect">
            <a:avLst>
              <a:gd name="adj" fmla="val 16667"/>
            </a:avLst>
          </a:prstGeom>
          <a:solidFill>
            <a:srgbClr val="00b0f0"/>
          </a:solidFill>
          <a:ln w="25560">
            <a:solidFill>
              <a:srgbClr val="e46c0a"/>
            </a:solidFill>
            <a:round/>
          </a:ln>
        </p:spPr>
        <p:style>
          <a:lnRef idx="0"/>
          <a:fillRef idx="0"/>
          <a:effectRef idx="0"/>
          <a:fontRef idx="minor"/>
        </p:style>
        <p:txBody>
          <a:bodyPr lIns="90000" rIns="90000" tIns="45000" bIns="45000" anchor="ctr">
            <a:noAutofit/>
          </a:bodyPr>
          <a:p>
            <a:pPr>
              <a:lnSpc>
                <a:spcPct val="100000"/>
              </a:lnSpc>
            </a:pPr>
            <a:r>
              <a:rPr b="1" lang="en-US" sz="1450" spc="-1" strike="noStrike">
                <a:solidFill>
                  <a:srgbClr val="000000"/>
                </a:solidFill>
                <a:latin typeface="Times New Roman"/>
                <a:ea typeface="DejaVu Sans"/>
              </a:rPr>
              <a:t>ПОСАДА ДЕРЖАВНОЇ СЛУЖБИ</a:t>
            </a:r>
            <a:endParaRPr b="0" lang="en-US" sz="1450" spc="-1" strike="noStrike">
              <a:latin typeface="Arial"/>
            </a:endParaRPr>
          </a:p>
        </p:txBody>
      </p:sp>
      <p:sp>
        <p:nvSpPr>
          <p:cNvPr id="270" name="CustomShape 6"/>
          <p:cNvSpPr/>
          <p:nvPr/>
        </p:nvSpPr>
        <p:spPr>
          <a:xfrm>
            <a:off x="6480000" y="4221000"/>
            <a:ext cx="2110680" cy="1006920"/>
          </a:xfrm>
          <a:prstGeom prst="roundRect">
            <a:avLst>
              <a:gd name="adj" fmla="val 16667"/>
            </a:avLst>
          </a:prstGeom>
          <a:solidFill>
            <a:srgbClr val="00b0f0"/>
          </a:solidFill>
          <a:ln w="25560">
            <a:solidFill>
              <a:srgbClr val="e46c0a"/>
            </a:solidFill>
            <a:round/>
          </a:ln>
        </p:spPr>
        <p:style>
          <a:lnRef idx="0"/>
          <a:fillRef idx="0"/>
          <a:effectRef idx="0"/>
          <a:fontRef idx="minor"/>
        </p:style>
        <p:txBody>
          <a:bodyPr lIns="90000" rIns="90000" tIns="45000" bIns="45000" anchor="ctr">
            <a:noAutofit/>
          </a:bodyPr>
          <a:p>
            <a:pPr>
              <a:lnSpc>
                <a:spcPct val="100000"/>
              </a:lnSpc>
            </a:pPr>
            <a:r>
              <a:rPr b="1" lang="en-US" sz="1350" spc="-1" strike="noStrike">
                <a:solidFill>
                  <a:srgbClr val="000000"/>
                </a:solidFill>
                <a:latin typeface="Times New Roman"/>
                <a:ea typeface="DejaVu Sans"/>
              </a:rPr>
              <a:t>ДЕРЖАВНИЙ СЛУЖБОВЕЦЬ</a:t>
            </a:r>
            <a:endParaRPr b="0" lang="en-US" sz="1350" spc="-1" strike="noStrike">
              <a:latin typeface="Arial"/>
            </a:endParaRPr>
          </a:p>
        </p:txBody>
      </p:sp>
      <p:sp>
        <p:nvSpPr>
          <p:cNvPr id="271" name="CustomShape 7"/>
          <p:cNvSpPr/>
          <p:nvPr/>
        </p:nvSpPr>
        <p:spPr>
          <a:xfrm>
            <a:off x="8400240" y="4437000"/>
            <a:ext cx="2014560" cy="1006920"/>
          </a:xfrm>
          <a:prstGeom prst="roundRect">
            <a:avLst>
              <a:gd name="adj" fmla="val 16667"/>
            </a:avLst>
          </a:prstGeom>
          <a:solidFill>
            <a:srgbClr val="00b0f0"/>
          </a:solidFill>
          <a:ln w="25560">
            <a:solidFill>
              <a:srgbClr val="e46c0a"/>
            </a:solidFill>
            <a:round/>
          </a:ln>
        </p:spPr>
        <p:style>
          <a:lnRef idx="0"/>
          <a:fillRef idx="0"/>
          <a:effectRef idx="0"/>
          <a:fontRef idx="minor"/>
        </p:style>
        <p:txBody>
          <a:bodyPr lIns="90000" rIns="90000" tIns="45000" bIns="45000" anchor="ctr">
            <a:noAutofit/>
          </a:bodyPr>
          <a:p>
            <a:pPr>
              <a:lnSpc>
                <a:spcPct val="100000"/>
              </a:lnSpc>
            </a:pPr>
            <a:r>
              <a:rPr b="1" lang="en-US" sz="1200" spc="-1" strike="noStrike">
                <a:solidFill>
                  <a:srgbClr val="000000"/>
                </a:solidFill>
                <a:latin typeface="Times New Roman"/>
                <a:ea typeface="DejaVu Sans"/>
              </a:rPr>
              <a:t>ГРОМАДЯНИН</a:t>
            </a:r>
            <a:endParaRPr b="0" lang="en-US" sz="1200" spc="-1" strike="noStrike">
              <a:latin typeface="Arial"/>
            </a:endParaRPr>
          </a:p>
        </p:txBody>
      </p:sp>
      <p:sp>
        <p:nvSpPr>
          <p:cNvPr id="272" name="CustomShape 8"/>
          <p:cNvSpPr/>
          <p:nvPr/>
        </p:nvSpPr>
        <p:spPr>
          <a:xfrm>
            <a:off x="10128240" y="4797000"/>
            <a:ext cx="2062440" cy="1006920"/>
          </a:xfrm>
          <a:prstGeom prst="roundRect">
            <a:avLst>
              <a:gd name="adj" fmla="val 16667"/>
            </a:avLst>
          </a:prstGeom>
          <a:solidFill>
            <a:srgbClr val="00b0f0"/>
          </a:solidFill>
          <a:ln w="25560">
            <a:solidFill>
              <a:srgbClr val="0070c0"/>
            </a:solidFill>
            <a:round/>
          </a:ln>
        </p:spPr>
        <p:style>
          <a:lnRef idx="0"/>
          <a:fillRef idx="0"/>
          <a:effectRef idx="0"/>
          <a:fontRef idx="minor"/>
        </p:style>
        <p:txBody>
          <a:bodyPr lIns="90000" rIns="90000" tIns="45000" bIns="45000" anchor="ctr">
            <a:noAutofit/>
          </a:bodyPr>
          <a:p>
            <a:pPr algn="ctr">
              <a:lnSpc>
                <a:spcPct val="100000"/>
              </a:lnSpc>
            </a:pPr>
            <a:r>
              <a:rPr b="1" lang="en-US" sz="1250" spc="-1" strike="noStrike">
                <a:solidFill>
                  <a:srgbClr val="000000"/>
                </a:solidFill>
                <a:latin typeface="Times New Roman"/>
                <a:ea typeface="DejaVu Sans"/>
              </a:rPr>
              <a:t>СУСПІЛЬСТВО</a:t>
            </a:r>
            <a:endParaRPr b="0" lang="en-US" sz="1250" spc="-1" strike="noStrike">
              <a:latin typeface="Arial"/>
            </a:endParaRPr>
          </a:p>
        </p:txBody>
      </p:sp>
      <p:sp>
        <p:nvSpPr>
          <p:cNvPr id="273" name="CustomShape 9"/>
          <p:cNvSpPr/>
          <p:nvPr/>
        </p:nvSpPr>
        <p:spPr>
          <a:xfrm>
            <a:off x="7535880" y="1989000"/>
            <a:ext cx="2879280" cy="1222920"/>
          </a:xfrm>
          <a:prstGeom prst="roundRect">
            <a:avLst>
              <a:gd name="adj" fmla="val 16667"/>
            </a:avLst>
          </a:prstGeom>
          <a:solidFill>
            <a:srgbClr val="0dff7a"/>
          </a:solidFill>
          <a:ln w="25560">
            <a:solidFill>
              <a:srgbClr val="000000"/>
            </a:solidFill>
            <a:round/>
          </a:ln>
        </p:spPr>
        <p:style>
          <a:lnRef idx="0"/>
          <a:fillRef idx="0"/>
          <a:effectRef idx="0"/>
          <a:fontRef idx="minor"/>
        </p:style>
        <p:txBody>
          <a:bodyPr lIns="90000" rIns="90000" tIns="45000" bIns="45000" anchor="ctr">
            <a:noAutofit/>
          </a:bodyPr>
          <a:p>
            <a:pPr algn="ctr">
              <a:lnSpc>
                <a:spcPct val="100000"/>
              </a:lnSpc>
            </a:pPr>
            <a:r>
              <a:rPr b="1" i="1" lang="en-US" sz="2200" spc="-1" strike="noStrike" u="sng">
                <a:solidFill>
                  <a:srgbClr val="000000"/>
                </a:solidFill>
                <a:uFillTx/>
                <a:latin typeface="Times New Roman"/>
                <a:ea typeface="DejaVu Sans"/>
              </a:rPr>
              <a:t>ПУБЛІЧНА СЛУЖБА</a:t>
            </a:r>
            <a:endParaRPr b="0" lang="en-US" sz="2200" spc="-1" strike="noStrike">
              <a:latin typeface="Arial"/>
            </a:endParaRPr>
          </a:p>
        </p:txBody>
      </p:sp>
      <p:sp>
        <p:nvSpPr>
          <p:cNvPr id="274" name="CustomShape 10"/>
          <p:cNvSpPr/>
          <p:nvPr/>
        </p:nvSpPr>
        <p:spPr>
          <a:xfrm flipH="1">
            <a:off x="7725960" y="3213000"/>
            <a:ext cx="382680" cy="1006920"/>
          </a:xfrm>
          <a:custGeom>
            <a:avLst/>
            <a:gdLst/>
            <a:ahLst/>
            <a:rect l="l" t="t" r="r" b="b"/>
            <a:pathLst>
              <a:path w="21600" h="21600">
                <a:moveTo>
                  <a:pt x="0" y="0"/>
                </a:moveTo>
                <a:lnTo>
                  <a:pt x="21600" y="21600"/>
                </a:lnTo>
              </a:path>
            </a:pathLst>
          </a:custGeom>
          <a:noFill/>
          <a:ln w="38160">
            <a:solidFill>
              <a:srgbClr val="e46c0a"/>
            </a:solidFill>
            <a:round/>
            <a:tailEnd len="med" type="triangle" w="med"/>
          </a:ln>
        </p:spPr>
        <p:style>
          <a:lnRef idx="0"/>
          <a:fillRef idx="0"/>
          <a:effectRef idx="0"/>
          <a:fontRef idx="minor"/>
        </p:style>
      </p:sp>
      <p:sp>
        <p:nvSpPr>
          <p:cNvPr id="275" name="CustomShape 11"/>
          <p:cNvSpPr/>
          <p:nvPr/>
        </p:nvSpPr>
        <p:spPr>
          <a:xfrm>
            <a:off x="9072360" y="3213000"/>
            <a:ext cx="360" cy="1222920"/>
          </a:xfrm>
          <a:custGeom>
            <a:avLst/>
            <a:gdLst/>
            <a:ahLst/>
            <a:rect l="l" t="t" r="r" b="b"/>
            <a:pathLst>
              <a:path w="21600" h="21600">
                <a:moveTo>
                  <a:pt x="0" y="0"/>
                </a:moveTo>
                <a:lnTo>
                  <a:pt x="21600" y="21600"/>
                </a:lnTo>
              </a:path>
            </a:pathLst>
          </a:custGeom>
          <a:noFill/>
          <a:ln w="38160">
            <a:solidFill>
              <a:srgbClr val="e46c0a"/>
            </a:solidFill>
            <a:round/>
            <a:tailEnd len="med" type="triangle" w="med"/>
          </a:ln>
        </p:spPr>
        <p:style>
          <a:lnRef idx="0"/>
          <a:fillRef idx="0"/>
          <a:effectRef idx="0"/>
          <a:fontRef idx="minor"/>
        </p:style>
      </p:sp>
      <p:sp>
        <p:nvSpPr>
          <p:cNvPr id="276" name="CustomShape 12"/>
          <p:cNvSpPr/>
          <p:nvPr/>
        </p:nvSpPr>
        <p:spPr>
          <a:xfrm flipH="1">
            <a:off x="5709960" y="3213000"/>
            <a:ext cx="1822680" cy="718920"/>
          </a:xfrm>
          <a:custGeom>
            <a:avLst/>
            <a:gdLst/>
            <a:ahLst/>
            <a:rect l="l" t="t" r="r" b="b"/>
            <a:pathLst>
              <a:path w="21600" h="21600">
                <a:moveTo>
                  <a:pt x="0" y="0"/>
                </a:moveTo>
                <a:lnTo>
                  <a:pt x="21600" y="21600"/>
                </a:lnTo>
              </a:path>
            </a:pathLst>
          </a:custGeom>
          <a:noFill/>
          <a:ln w="38160">
            <a:solidFill>
              <a:srgbClr val="e46c0a"/>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CustomShape 1"/>
          <p:cNvSpPr/>
          <p:nvPr/>
        </p:nvSpPr>
        <p:spPr>
          <a:xfrm>
            <a:off x="609480" y="1951920"/>
            <a:ext cx="10970640" cy="194904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en-US" sz="3200" spc="-1" strike="noStrike">
                <a:solidFill>
                  <a:srgbClr val="000000"/>
                </a:solidFill>
                <a:latin typeface="Arial"/>
                <a:ea typeface="DejaVu Sans"/>
              </a:rPr>
              <a:t>Ефективність державної служби</a:t>
            </a:r>
            <a:r>
              <a:rPr b="0" lang="en-US" sz="3200" spc="-1" strike="noStrike">
                <a:solidFill>
                  <a:srgbClr val="000000"/>
                </a:solidFill>
                <a:latin typeface="Arial"/>
                <a:ea typeface="DejaVu Sans"/>
              </a:rPr>
              <a:t> — це властивість управлінських дій, рішень, поведінки, що відображує міру те, наскільки ці дії приводять до бажаного </a:t>
            </a:r>
            <a:r>
              <a:rPr b="1" lang="en-US" sz="3200" spc="-1" strike="noStrike">
                <a:solidFill>
                  <a:srgbClr val="000000"/>
                </a:solidFill>
                <a:latin typeface="Arial"/>
                <a:ea typeface="DejaVu Sans"/>
              </a:rPr>
              <a:t>суспільству</a:t>
            </a:r>
            <a:r>
              <a:rPr b="0" lang="en-US" sz="3200" spc="-1" strike="noStrike">
                <a:solidFill>
                  <a:srgbClr val="000000"/>
                </a:solidFill>
                <a:latin typeface="Arial"/>
                <a:ea typeface="DejaVu Sans"/>
              </a:rPr>
              <a:t> результату. </a:t>
            </a:r>
            <a:endParaRPr b="0" lang="en-US" sz="3200" spc="-1" strike="noStrike">
              <a:latin typeface="Arial"/>
            </a:endParaRPr>
          </a:p>
        </p:txBody>
      </p:sp>
    </p:spTree>
  </p:cSld>
  <mc:AlternateContent>
    <mc:Choice Requires="p14">
      <p:transition spd="slow" p14:dur="4000">
        <p14:vortex/>
      </p:transition>
    </mc:Choice>
    <mc:Fallback>
      <p:transition spd="slow">
        <p:fade/>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78" name="Group 1"/>
          <p:cNvGrpSpPr/>
          <p:nvPr/>
        </p:nvGrpSpPr>
        <p:grpSpPr>
          <a:xfrm>
            <a:off x="360" y="0"/>
            <a:ext cx="12190320" cy="6856560"/>
            <a:chOff x="360" y="0"/>
            <a:chExt cx="12190320" cy="6856560"/>
          </a:xfrm>
        </p:grpSpPr>
        <p:grpSp>
          <p:nvGrpSpPr>
            <p:cNvPr id="279" name="Group 2"/>
            <p:cNvGrpSpPr/>
            <p:nvPr/>
          </p:nvGrpSpPr>
          <p:grpSpPr>
            <a:xfrm>
              <a:off x="360" y="0"/>
              <a:ext cx="12190320" cy="6856560"/>
              <a:chOff x="360" y="0"/>
              <a:chExt cx="12190320" cy="6856560"/>
            </a:xfrm>
          </p:grpSpPr>
          <p:grpSp>
            <p:nvGrpSpPr>
              <p:cNvPr id="280" name="Group 3"/>
              <p:cNvGrpSpPr/>
              <p:nvPr/>
            </p:nvGrpSpPr>
            <p:grpSpPr>
              <a:xfrm>
                <a:off x="360" y="0"/>
                <a:ext cx="12190320" cy="6856560"/>
                <a:chOff x="360" y="0"/>
                <a:chExt cx="12190320" cy="6856560"/>
              </a:xfrm>
            </p:grpSpPr>
            <p:sp>
              <p:nvSpPr>
                <p:cNvPr id="281" name="CustomShape 4"/>
                <p:cNvSpPr/>
                <p:nvPr/>
              </p:nvSpPr>
              <p:spPr>
                <a:xfrm>
                  <a:off x="360" y="0"/>
                  <a:ext cx="12190320" cy="6856560"/>
                </a:xfrm>
                <a:prstGeom prst="rect">
                  <a:avLst/>
                </a:prstGeom>
                <a:solidFill>
                  <a:srgbClr val="03257e"/>
                </a:solidFill>
                <a:ln>
                  <a:solidFill>
                    <a:srgbClr val="03257e"/>
                  </a:solidFill>
                  <a:round/>
                </a:ln>
              </p:spPr>
              <p:style>
                <a:lnRef idx="2">
                  <a:schemeClr val="accent1">
                    <a:shade val="50000"/>
                  </a:schemeClr>
                </a:lnRef>
                <a:fillRef idx="1">
                  <a:schemeClr val="accent1"/>
                </a:fillRef>
                <a:effectRef idx="0">
                  <a:schemeClr val="accent1"/>
                </a:effectRef>
                <a:fontRef idx="minor"/>
              </p:style>
            </p:sp>
            <p:sp>
              <p:nvSpPr>
                <p:cNvPr id="282" name="CustomShape 5"/>
                <p:cNvSpPr/>
                <p:nvPr/>
              </p:nvSpPr>
              <p:spPr>
                <a:xfrm>
                  <a:off x="621000" y="3497760"/>
                  <a:ext cx="10836000" cy="1117800"/>
                </a:xfrm>
                <a:prstGeom prst="rect">
                  <a:avLst/>
                </a:prstGeom>
                <a:solidFill>
                  <a:srgbClr val="03257e"/>
                </a:solidFill>
                <a:ln>
                  <a:solidFill>
                    <a:srgbClr val="03257e"/>
                  </a:solidFill>
                  <a:round/>
                </a:ln>
              </p:spPr>
              <p:style>
                <a:lnRef idx="2">
                  <a:schemeClr val="accent1">
                    <a:shade val="50000"/>
                  </a:schemeClr>
                </a:lnRef>
                <a:fillRef idx="1">
                  <a:schemeClr val="accent1"/>
                </a:fillRef>
                <a:effectRef idx="0">
                  <a:schemeClr val="accent1"/>
                </a:effectRef>
                <a:fontRef idx="minor"/>
              </p:style>
            </p:sp>
          </p:grpSp>
          <p:pic>
            <p:nvPicPr>
              <p:cNvPr id="283" name="Рисунок 10" descr=""/>
              <p:cNvPicPr/>
              <p:nvPr/>
            </p:nvPicPr>
            <p:blipFill>
              <a:blip r:embed="rId1"/>
              <a:stretch/>
            </p:blipFill>
            <p:spPr>
              <a:xfrm>
                <a:off x="569880" y="574560"/>
                <a:ext cx="1674720" cy="1065960"/>
              </a:xfrm>
              <a:prstGeom prst="rect">
                <a:avLst/>
              </a:prstGeom>
              <a:ln>
                <a:noFill/>
              </a:ln>
            </p:spPr>
          </p:pic>
          <p:sp>
            <p:nvSpPr>
              <p:cNvPr id="284" name="CustomShape 6"/>
              <p:cNvSpPr/>
              <p:nvPr/>
            </p:nvSpPr>
            <p:spPr>
              <a:xfrm>
                <a:off x="2553840" y="574560"/>
                <a:ext cx="3913200" cy="516240"/>
              </a:xfrm>
              <a:prstGeom prst="rect">
                <a:avLst/>
              </a:prstGeom>
              <a:noFill/>
              <a:ln>
                <a:noFill/>
              </a:ln>
            </p:spPr>
            <p:style>
              <a:lnRef idx="0"/>
              <a:fillRef idx="0"/>
              <a:effectRef idx="0"/>
              <a:fontRef idx="minor"/>
            </p:style>
          </p:sp>
          <p:sp>
            <p:nvSpPr>
              <p:cNvPr id="285" name="CustomShape 7"/>
              <p:cNvSpPr/>
              <p:nvPr/>
            </p:nvSpPr>
            <p:spPr>
              <a:xfrm>
                <a:off x="2553840" y="1005480"/>
                <a:ext cx="3913200" cy="515880"/>
              </a:xfrm>
              <a:prstGeom prst="rect">
                <a:avLst/>
              </a:prstGeom>
              <a:noFill/>
              <a:ln>
                <a:noFill/>
              </a:ln>
            </p:spPr>
            <p:style>
              <a:lnRef idx="0"/>
              <a:fillRef idx="0"/>
              <a:effectRef idx="0"/>
              <a:fontRef idx="minor"/>
            </p:style>
          </p:sp>
          <p:sp>
            <p:nvSpPr>
              <p:cNvPr id="286" name="CustomShape 8"/>
              <p:cNvSpPr/>
              <p:nvPr/>
            </p:nvSpPr>
            <p:spPr>
              <a:xfrm>
                <a:off x="448920" y="2037600"/>
                <a:ext cx="8506080" cy="479520"/>
              </a:xfrm>
              <a:prstGeom prst="rect">
                <a:avLst/>
              </a:prstGeom>
              <a:noFill/>
              <a:ln>
                <a:noFill/>
              </a:ln>
            </p:spPr>
            <p:style>
              <a:lnRef idx="0"/>
              <a:fillRef idx="0"/>
              <a:effectRef idx="0"/>
              <a:fontRef idx="minor"/>
            </p:style>
            <p:txBody>
              <a:bodyPr lIns="90000" rIns="90000" tIns="45000" bIns="45000">
                <a:spAutoFit/>
              </a:bodyPr>
              <a:p>
                <a:pPr>
                  <a:lnSpc>
                    <a:spcPct val="80000"/>
                  </a:lnSpc>
                </a:pPr>
                <a:r>
                  <a:rPr b="1" lang="en-US" sz="3200" spc="-1" strike="noStrike">
                    <a:solidFill>
                      <a:srgbClr val="ffffff"/>
                    </a:solidFill>
                    <a:latin typeface="Calibri"/>
                    <a:ea typeface="DejaVu Sans"/>
                  </a:rPr>
                  <a:t>Д Я К У Ю  З А  У В А Г У !</a:t>
                </a:r>
                <a:endParaRPr b="0" lang="en-US" sz="3200" spc="-1" strike="noStrike">
                  <a:latin typeface="Arial"/>
                </a:endParaRPr>
              </a:p>
            </p:txBody>
          </p:sp>
          <p:sp>
            <p:nvSpPr>
              <p:cNvPr id="287" name="CustomShape 9"/>
              <p:cNvSpPr/>
              <p:nvPr/>
            </p:nvSpPr>
            <p:spPr>
              <a:xfrm>
                <a:off x="448920" y="3768840"/>
                <a:ext cx="7480080" cy="455040"/>
              </a:xfrm>
              <a:prstGeom prst="rect">
                <a:avLst/>
              </a:prstGeom>
              <a:noFill/>
              <a:ln>
                <a:noFill/>
              </a:ln>
            </p:spPr>
            <p:style>
              <a:lnRef idx="0"/>
              <a:fillRef idx="0"/>
              <a:effectRef idx="0"/>
              <a:fontRef idx="minor"/>
            </p:style>
          </p:sp>
        </p:grpSp>
        <p:pic>
          <p:nvPicPr>
            <p:cNvPr id="288" name="Рисунок 11" descr=""/>
            <p:cNvPicPr/>
            <p:nvPr/>
          </p:nvPicPr>
          <p:blipFill>
            <a:blip r:embed="rId2"/>
            <a:srcRect l="4477" t="12224" r="4311" b="14755"/>
            <a:stretch/>
          </p:blipFill>
          <p:spPr>
            <a:xfrm>
              <a:off x="6668640" y="2097360"/>
              <a:ext cx="4918320" cy="3340800"/>
            </a:xfrm>
            <a:prstGeom prst="rect">
              <a:avLst/>
            </a:prstGeom>
            <a:ln>
              <a:noFill/>
            </a:ln>
          </p:spPr>
        </p:pic>
        <p:pic>
          <p:nvPicPr>
            <p:cNvPr id="289" name="Рисунок 9" descr=""/>
            <p:cNvPicPr/>
            <p:nvPr/>
          </p:nvPicPr>
          <p:blipFill>
            <a:blip r:embed="rId3"/>
            <a:stretch/>
          </p:blipFill>
          <p:spPr>
            <a:xfrm>
              <a:off x="125280" y="4617000"/>
              <a:ext cx="4384440" cy="2022480"/>
            </a:xfrm>
            <a:prstGeom prst="rect">
              <a:avLst/>
            </a:prstGeom>
            <a:ln>
              <a:noFill/>
            </a:ln>
          </p:spPr>
        </p:pic>
      </p:gr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CustomShape 1"/>
          <p:cNvSpPr/>
          <p:nvPr/>
        </p:nvSpPr>
        <p:spPr>
          <a:xfrm>
            <a:off x="143280" y="116640"/>
            <a:ext cx="12000240" cy="6623640"/>
          </a:xfrm>
          <a:prstGeom prst="rect">
            <a:avLst/>
          </a:prstGeom>
          <a:noFill/>
          <a:ln>
            <a:noFill/>
          </a:ln>
        </p:spPr>
        <p:style>
          <a:lnRef idx="0"/>
          <a:fillRef idx="0"/>
          <a:effectRef idx="0"/>
          <a:fontRef idx="minor"/>
        </p:style>
        <p:txBody>
          <a:bodyPr lIns="90000" rIns="90000" tIns="45000" bIns="45000">
            <a:normAutofit/>
          </a:bodyPr>
          <a:p>
            <a:pPr marL="749520" indent="-216000" algn="just">
              <a:lnSpc>
                <a:spcPct val="120000"/>
              </a:lnSpc>
              <a:buClr>
                <a:srgbClr val="000000"/>
              </a:buClr>
              <a:buFont typeface="Wingdings" charset="2"/>
              <a:buChar char=""/>
            </a:pPr>
            <a:r>
              <a:rPr b="1" lang="en-US" sz="3200" spc="-1" strike="noStrike">
                <a:solidFill>
                  <a:srgbClr val="000000"/>
                </a:solidFill>
                <a:latin typeface="Times New Roman"/>
                <a:ea typeface="DejaVu Sans"/>
              </a:rPr>
              <a:t>Держава це передусім об'єднання суспільства, що виражає загальні (для всіх громадян) потреби, інтереси, цілі і волю. </a:t>
            </a:r>
            <a:endParaRPr b="0" lang="en-US" sz="3200" spc="-1" strike="noStrike">
              <a:latin typeface="Arial"/>
            </a:endParaRPr>
          </a:p>
          <a:p>
            <a:pPr marL="749520" indent="-216000" algn="just">
              <a:lnSpc>
                <a:spcPct val="120000"/>
              </a:lnSpc>
              <a:buClr>
                <a:srgbClr val="000000"/>
              </a:buClr>
              <a:buFont typeface="Wingdings" charset="2"/>
              <a:buChar char=""/>
            </a:pPr>
            <a:r>
              <a:rPr b="1" lang="en-US" sz="3200" spc="-1" strike="noStrike">
                <a:solidFill>
                  <a:srgbClr val="000000"/>
                </a:solidFill>
                <a:latin typeface="Times New Roman"/>
                <a:ea typeface="DejaVu Sans"/>
              </a:rPr>
              <a:t>Держава</a:t>
            </a:r>
            <a:r>
              <a:rPr b="1" i="1" lang="en-US" sz="3200" spc="-1" strike="noStrike">
                <a:solidFill>
                  <a:srgbClr val="000000"/>
                </a:solidFill>
                <a:latin typeface="Times New Roman"/>
                <a:ea typeface="DejaVu Sans"/>
              </a:rPr>
              <a:t> </a:t>
            </a:r>
            <a:r>
              <a:rPr b="0" lang="en-US" sz="3200" spc="-1" strike="noStrike">
                <a:solidFill>
                  <a:srgbClr val="000000"/>
                </a:solidFill>
                <a:latin typeface="Times New Roman"/>
                <a:ea typeface="DejaVu Sans"/>
              </a:rPr>
              <a:t>– соціально-політичний механізм, що виникає в класовому суспільстві з метою регулювання суперечних відносин між класами і соціальними групами, вирішення конфліктних ситуацій, забезпечення відповідного рівня соціальної, стабільної системи. </a:t>
            </a:r>
            <a:endParaRPr b="0" lang="en-US" sz="3200" spc="-1" strike="noStrike">
              <a:latin typeface="Arial"/>
            </a:endParaRPr>
          </a:p>
          <a:p>
            <a:pPr marL="749520" indent="-216000" algn="just">
              <a:lnSpc>
                <a:spcPct val="120000"/>
              </a:lnSpc>
              <a:buClr>
                <a:srgbClr val="000000"/>
              </a:buClr>
              <a:buFont typeface="Wingdings" charset="2"/>
              <a:buChar char=""/>
            </a:pPr>
            <a:r>
              <a:rPr b="0" lang="en-US" sz="3200" spc="-26" strike="noStrike">
                <a:solidFill>
                  <a:srgbClr val="000000"/>
                </a:solidFill>
                <a:latin typeface="Times New Roman"/>
                <a:ea typeface="Calibri"/>
              </a:rPr>
              <a:t>Категорія</a:t>
            </a:r>
            <a:r>
              <a:rPr b="0" lang="en-US" sz="3200" spc="-86" strike="noStrike">
                <a:solidFill>
                  <a:srgbClr val="000000"/>
                </a:solidFill>
                <a:latin typeface="Times New Roman"/>
                <a:ea typeface="Calibri"/>
              </a:rPr>
              <a:t> </a:t>
            </a:r>
            <a:r>
              <a:rPr b="0" lang="en-US" sz="3200" spc="-21" strike="noStrike">
                <a:solidFill>
                  <a:srgbClr val="000000"/>
                </a:solidFill>
                <a:latin typeface="Times New Roman"/>
                <a:ea typeface="Calibri"/>
              </a:rPr>
              <a:t>“держава”</a:t>
            </a:r>
            <a:r>
              <a:rPr b="0" lang="en-US" sz="3200" spc="-92" strike="noStrike">
                <a:solidFill>
                  <a:srgbClr val="000000"/>
                </a:solidFill>
                <a:latin typeface="Times New Roman"/>
                <a:ea typeface="Calibri"/>
              </a:rPr>
              <a:t> </a:t>
            </a:r>
            <a:r>
              <a:rPr b="0" lang="en-US" sz="3200" spc="-15" strike="noStrike">
                <a:solidFill>
                  <a:srgbClr val="000000"/>
                </a:solidFill>
                <a:latin typeface="Times New Roman"/>
                <a:ea typeface="Calibri"/>
              </a:rPr>
              <a:t>органічно</a:t>
            </a:r>
            <a:r>
              <a:rPr b="0" lang="en-US" sz="3200" spc="-60" strike="noStrike">
                <a:solidFill>
                  <a:srgbClr val="000000"/>
                </a:solidFill>
                <a:latin typeface="Times New Roman"/>
                <a:ea typeface="Calibri"/>
              </a:rPr>
              <a:t> </a:t>
            </a:r>
            <a:r>
              <a:rPr b="0" lang="en-US" sz="3200" spc="-15" strike="noStrike">
                <a:solidFill>
                  <a:srgbClr val="000000"/>
                </a:solidFill>
                <a:latin typeface="Times New Roman"/>
                <a:ea typeface="Calibri"/>
              </a:rPr>
              <a:t>пов’язана</a:t>
            </a:r>
            <a:r>
              <a:rPr b="0" lang="en-US" sz="3200" spc="-80" strike="noStrike">
                <a:solidFill>
                  <a:srgbClr val="000000"/>
                </a:solidFill>
                <a:latin typeface="Times New Roman"/>
                <a:ea typeface="Calibri"/>
              </a:rPr>
              <a:t> </a:t>
            </a:r>
            <a:r>
              <a:rPr b="0" lang="en-US" sz="3200" spc="-1" strike="noStrike">
                <a:solidFill>
                  <a:srgbClr val="000000"/>
                </a:solidFill>
                <a:latin typeface="Times New Roman"/>
                <a:ea typeface="Calibri"/>
              </a:rPr>
              <a:t>з</a:t>
            </a:r>
            <a:r>
              <a:rPr b="0" lang="en-US" sz="3200" spc="-75" strike="noStrike">
                <a:solidFill>
                  <a:srgbClr val="000000"/>
                </a:solidFill>
                <a:latin typeface="Times New Roman"/>
                <a:ea typeface="Calibri"/>
              </a:rPr>
              <a:t> </a:t>
            </a:r>
            <a:r>
              <a:rPr b="0" lang="en-US" sz="3200" spc="-15" strike="noStrike">
                <a:solidFill>
                  <a:srgbClr val="000000"/>
                </a:solidFill>
                <a:latin typeface="Times New Roman"/>
                <a:ea typeface="Calibri"/>
              </a:rPr>
              <a:t>питанням</a:t>
            </a:r>
            <a:r>
              <a:rPr b="0" lang="en-US" sz="3200" spc="-60" strike="noStrike">
                <a:solidFill>
                  <a:srgbClr val="000000"/>
                </a:solidFill>
                <a:latin typeface="Times New Roman"/>
                <a:ea typeface="Calibri"/>
              </a:rPr>
              <a:t> </a:t>
            </a:r>
            <a:r>
              <a:rPr b="0" lang="en-US" sz="3200" spc="-1" strike="noStrike">
                <a:solidFill>
                  <a:srgbClr val="000000"/>
                </a:solidFill>
                <a:latin typeface="Times New Roman"/>
                <a:ea typeface="Calibri"/>
              </a:rPr>
              <a:t>її</a:t>
            </a:r>
            <a:r>
              <a:rPr b="0" lang="en-US" sz="3200" spc="-60" strike="noStrike">
                <a:solidFill>
                  <a:srgbClr val="000000"/>
                </a:solidFill>
                <a:latin typeface="Times New Roman"/>
                <a:ea typeface="Calibri"/>
              </a:rPr>
              <a:t> </a:t>
            </a:r>
            <a:r>
              <a:rPr b="0" lang="en-US" sz="3200" spc="-15" strike="noStrike">
                <a:solidFill>
                  <a:srgbClr val="000000"/>
                </a:solidFill>
                <a:latin typeface="Times New Roman"/>
                <a:ea typeface="Calibri"/>
              </a:rPr>
              <a:t>виникнення к</a:t>
            </a:r>
            <a:r>
              <a:rPr b="0" lang="en-US" sz="3200" spc="-32" strike="noStrike">
                <a:solidFill>
                  <a:srgbClr val="000000"/>
                </a:solidFill>
                <a:latin typeface="Times New Roman"/>
                <a:ea typeface="Calibri"/>
              </a:rPr>
              <a:t>оли </a:t>
            </a:r>
            <a:r>
              <a:rPr b="0" lang="en-US" sz="3200" spc="-21" strike="noStrike">
                <a:solidFill>
                  <a:srgbClr val="000000"/>
                </a:solidFill>
                <a:latin typeface="Times New Roman"/>
                <a:ea typeface="Calibri"/>
              </a:rPr>
              <a:t>виникає </a:t>
            </a:r>
            <a:r>
              <a:rPr b="0" lang="en-US" sz="3200" spc="-15" strike="noStrike">
                <a:solidFill>
                  <a:srgbClr val="000000"/>
                </a:solidFill>
                <a:latin typeface="Times New Roman"/>
                <a:ea typeface="Calibri"/>
              </a:rPr>
              <a:t>об’єктивна </a:t>
            </a:r>
            <a:r>
              <a:rPr b="0" lang="en-US" sz="3200" spc="-21" strike="noStrike">
                <a:solidFill>
                  <a:srgbClr val="000000"/>
                </a:solidFill>
                <a:latin typeface="Times New Roman"/>
                <a:ea typeface="Calibri"/>
              </a:rPr>
              <a:t>необхідність </a:t>
            </a:r>
            <a:r>
              <a:rPr b="0" lang="en-US" sz="3200" spc="-26" strike="noStrike">
                <a:solidFill>
                  <a:srgbClr val="000000"/>
                </a:solidFill>
                <a:latin typeface="Times New Roman"/>
                <a:ea typeface="Calibri"/>
              </a:rPr>
              <a:t>політичного регулювання </a:t>
            </a:r>
            <a:r>
              <a:rPr b="0" lang="en-US" sz="3200" spc="-21" strike="noStrike">
                <a:solidFill>
                  <a:srgbClr val="000000"/>
                </a:solidFill>
                <a:latin typeface="Times New Roman"/>
                <a:ea typeface="Calibri"/>
              </a:rPr>
              <a:t>суспільного </a:t>
            </a:r>
            <a:r>
              <a:rPr b="0" lang="en-US" sz="3200" spc="-15" strike="noStrike">
                <a:solidFill>
                  <a:srgbClr val="000000"/>
                </a:solidFill>
                <a:latin typeface="Times New Roman"/>
                <a:ea typeface="Calibri"/>
              </a:rPr>
              <a:t>життя.</a:t>
            </a:r>
            <a:r>
              <a:rPr b="0" lang="en-US" sz="3200" spc="-86" strike="noStrike">
                <a:solidFill>
                  <a:srgbClr val="000000"/>
                </a:solidFill>
                <a:latin typeface="Times New Roman"/>
                <a:ea typeface="Calibri"/>
              </a:rPr>
              <a:t> </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CustomShape 1"/>
          <p:cNvSpPr/>
          <p:nvPr/>
        </p:nvSpPr>
        <p:spPr>
          <a:xfrm>
            <a:off x="239400" y="116640"/>
            <a:ext cx="11808360" cy="6551640"/>
          </a:xfrm>
          <a:prstGeom prst="rect">
            <a:avLst/>
          </a:prstGeom>
          <a:noFill/>
          <a:ln>
            <a:noFill/>
          </a:ln>
        </p:spPr>
        <p:style>
          <a:lnRef idx="0"/>
          <a:fillRef idx="0"/>
          <a:effectRef idx="0"/>
          <a:fontRef idx="minor"/>
        </p:style>
        <p:txBody>
          <a:bodyPr lIns="90000" rIns="90000" tIns="45000" bIns="45000">
            <a:normAutofit/>
          </a:bodyPr>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Будь-яка держава поряд із вирішенням виключно класових завдань виконує і функції загальнолюдського призначення. </a:t>
            </a:r>
            <a:endParaRPr b="0" lang="en-US" sz="3000" spc="-1" strike="noStrike">
              <a:latin typeface="Arial"/>
            </a:endParaRPr>
          </a:p>
          <a:p>
            <a:pPr marL="660600" indent="-216000" algn="just">
              <a:lnSpc>
                <a:spcPct val="110000"/>
              </a:lnSpc>
              <a:buClr>
                <a:srgbClr val="000000"/>
              </a:buClr>
              <a:buFont typeface="Wingdings" charset="2"/>
              <a:buChar char=""/>
            </a:pPr>
            <a:r>
              <a:rPr b="1" i="1" lang="en-US" sz="3000" spc="-1" strike="noStrike">
                <a:solidFill>
                  <a:srgbClr val="000000"/>
                </a:solidFill>
                <a:latin typeface="Times New Roman"/>
                <a:ea typeface="DejaVu Sans"/>
              </a:rPr>
              <a:t>До таких функцій належить насамперед забезпечення суспільних потреб: </a:t>
            </a:r>
            <a:endParaRPr b="0" lang="en-US" sz="3000" spc="-1" strike="noStrike">
              <a:latin typeface="Arial"/>
            </a:endParaRPr>
          </a:p>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організація охорони здоров’я, освіти, соціального забезпечення; </a:t>
            </a:r>
            <a:endParaRPr b="0" lang="en-US" sz="3000" spc="-1" strike="noStrike">
              <a:latin typeface="Arial"/>
            </a:endParaRPr>
          </a:p>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роботи транспортних засобів і зв’язку; </a:t>
            </a:r>
            <a:endParaRPr b="0" lang="en-US" sz="3000" spc="-1" strike="noStrike">
              <a:latin typeface="Arial"/>
            </a:endParaRPr>
          </a:p>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захист навколишнього середовища; </a:t>
            </a:r>
            <a:endParaRPr b="0" lang="en-US" sz="3000" spc="-1" strike="noStrike">
              <a:latin typeface="Arial"/>
            </a:endParaRPr>
          </a:p>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боротьба з епідеміями, злочинністю; </a:t>
            </a:r>
            <a:endParaRPr b="0" lang="en-US" sz="3000" spc="-1" strike="noStrike">
              <a:latin typeface="Arial"/>
            </a:endParaRPr>
          </a:p>
          <a:p>
            <a:pPr marL="660600" indent="-216000" algn="just">
              <a:lnSpc>
                <a:spcPct val="110000"/>
              </a:lnSpc>
              <a:buClr>
                <a:srgbClr val="000000"/>
              </a:buClr>
              <a:buFont typeface="Wingdings" charset="2"/>
              <a:buChar char=""/>
            </a:pPr>
            <a:r>
              <a:rPr b="0" lang="en-US" sz="3000" spc="-1" strike="noStrike">
                <a:solidFill>
                  <a:srgbClr val="000000"/>
                </a:solidFill>
                <a:latin typeface="Times New Roman"/>
                <a:ea typeface="DejaVu Sans"/>
              </a:rPr>
              <a:t>вжиття заходів щодо запобігання війні та забезпечення миру тощо.</a:t>
            </a:r>
            <a:endParaRPr b="0" lang="en-US" sz="3000" spc="-1" strike="noStrike">
              <a:latin typeface="Arial"/>
            </a:endParaRPr>
          </a:p>
          <a:p>
            <a:pPr>
              <a:lnSpc>
                <a:spcPct val="110000"/>
              </a:lnSpc>
              <a:spcBef>
                <a:spcPts val="601"/>
              </a:spcBef>
            </a:pPr>
            <a:endParaRPr b="0" lang="en-US"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CustomShape 1"/>
          <p:cNvSpPr/>
          <p:nvPr/>
        </p:nvSpPr>
        <p:spPr>
          <a:xfrm>
            <a:off x="143280" y="44640"/>
            <a:ext cx="12000240" cy="6695640"/>
          </a:xfrm>
          <a:prstGeom prst="rect">
            <a:avLst/>
          </a:prstGeom>
          <a:noFill/>
          <a:ln>
            <a:noFill/>
          </a:ln>
        </p:spPr>
        <p:style>
          <a:lnRef idx="0"/>
          <a:fillRef idx="0"/>
          <a:effectRef idx="0"/>
          <a:fontRef idx="minor"/>
        </p:style>
        <p:txBody>
          <a:bodyPr lIns="90000" rIns="90000" tIns="45000" bIns="45000">
            <a:noAutofit/>
          </a:bodyPr>
          <a:p>
            <a:pPr algn="just">
              <a:lnSpc>
                <a:spcPct val="100000"/>
              </a:lnSpc>
            </a:pPr>
            <a:endParaRPr b="0" lang="en-US" sz="1800" spc="-1" strike="noStrike">
              <a:latin typeface="Arial"/>
            </a:endParaRPr>
          </a:p>
          <a:p>
            <a:pPr algn="just">
              <a:lnSpc>
                <a:spcPct val="100000"/>
              </a:lnSpc>
            </a:pPr>
            <a:endParaRPr b="0" lang="en-US" sz="1800" spc="-1" strike="noStrike">
              <a:latin typeface="Arial"/>
            </a:endParaRPr>
          </a:p>
          <a:p>
            <a:pPr marL="576360" indent="-216000" algn="just">
              <a:lnSpc>
                <a:spcPct val="100000"/>
              </a:lnSpc>
              <a:buClr>
                <a:srgbClr val="000000"/>
              </a:buClr>
              <a:buFont typeface="Wingdings" charset="2"/>
              <a:buChar char=""/>
            </a:pPr>
            <a:r>
              <a:rPr b="1" i="1" lang="en-US" sz="2800" spc="-1" strike="noStrike">
                <a:solidFill>
                  <a:srgbClr val="000000"/>
                </a:solidFill>
                <a:latin typeface="Times New Roman"/>
                <a:ea typeface="DejaVu Sans"/>
              </a:rPr>
              <a:t>Державне Управління</a:t>
            </a:r>
            <a:r>
              <a:rPr b="1" lang="en-US" sz="2800" spc="-1" strike="noStrike">
                <a:solidFill>
                  <a:srgbClr val="000000"/>
                </a:solidFill>
                <a:latin typeface="Times New Roman"/>
                <a:ea typeface="DejaVu Sans"/>
              </a:rPr>
              <a:t> </a:t>
            </a:r>
            <a:r>
              <a:rPr b="0" lang="en-US" sz="2800" spc="-1" strike="noStrike">
                <a:solidFill>
                  <a:srgbClr val="000000"/>
                </a:solidFill>
                <a:latin typeface="Times New Roman"/>
                <a:ea typeface="DejaVu Sans"/>
              </a:rPr>
              <a:t> – один з видів державної діяльності, практичне здійснення виконавчо-розпорядчої діяльності з втілення в життя вимог законодавства і здійснення на цій основі управлінського впливу.</a:t>
            </a:r>
            <a:endParaRPr b="0" lang="en-US" sz="2800" spc="-1" strike="noStrike">
              <a:latin typeface="Arial"/>
            </a:endParaRPr>
          </a:p>
          <a:p>
            <a:pPr algn="just">
              <a:lnSpc>
                <a:spcPct val="100000"/>
              </a:lnSpc>
            </a:pPr>
            <a:endParaRPr b="0" lang="en-US" sz="2800" spc="-1" strike="noStrike">
              <a:latin typeface="Arial"/>
            </a:endParaRPr>
          </a:p>
          <a:p>
            <a:pPr marL="576360" indent="-216000" algn="just">
              <a:lnSpc>
                <a:spcPct val="100000"/>
              </a:lnSpc>
              <a:buClr>
                <a:srgbClr val="000000"/>
              </a:buClr>
              <a:buFont typeface="Wingdings" charset="2"/>
              <a:buChar char=""/>
            </a:pPr>
            <a:r>
              <a:rPr b="1" lang="en-US" sz="2800" spc="-1" strike="noStrike">
                <a:solidFill>
                  <a:srgbClr val="000000"/>
                </a:solidFill>
                <a:latin typeface="Times New Roman"/>
                <a:ea typeface="DejaVu Sans"/>
              </a:rPr>
              <a:t> </a:t>
            </a:r>
            <a:r>
              <a:rPr b="1" lang="en-US" sz="2800" spc="-1" strike="noStrike">
                <a:solidFill>
                  <a:srgbClr val="000000"/>
                </a:solidFill>
                <a:latin typeface="Times New Roman"/>
                <a:ea typeface="DejaVu Sans"/>
              </a:rPr>
              <a:t>Органи державної влади, здійснюють державне управління, як цілеспрямований, організуючий і регулюючий вплив на суспільні процеси, відносини, явища, свідомість, поведінку і діяльність людей з використанням повноважень органів виконавчої влади </a:t>
            </a:r>
            <a:r>
              <a:rPr b="0" i="1" lang="en-US" sz="2800" spc="-1" strike="noStrike">
                <a:solidFill>
                  <a:srgbClr val="000000"/>
                </a:solidFill>
                <a:latin typeface="Times New Roman"/>
                <a:ea typeface="DejaVu Sans"/>
              </a:rPr>
              <a:t>(</a:t>
            </a:r>
            <a:r>
              <a:rPr b="0" lang="en-US" sz="2800" spc="-1" strike="noStrike">
                <a:solidFill>
                  <a:srgbClr val="000000"/>
                </a:solidFill>
                <a:latin typeface="Times New Roman"/>
                <a:ea typeface="DejaVu Sans"/>
              </a:rPr>
              <a:t>відповідних інститутів)</a:t>
            </a:r>
            <a:r>
              <a:rPr b="0" i="1" lang="en-US" sz="2800" spc="-1" strike="noStrike">
                <a:solidFill>
                  <a:srgbClr val="000000"/>
                </a:solidFill>
                <a:latin typeface="Times New Roman"/>
                <a:ea typeface="DejaVu Sans"/>
              </a:rPr>
              <a:t>. </a:t>
            </a:r>
            <a:endParaRPr b="0" lang="en-US" sz="2800" spc="-1" strike="noStrike">
              <a:latin typeface="Arial"/>
            </a:endParaRPr>
          </a:p>
          <a:p>
            <a:pPr algn="just">
              <a:lnSpc>
                <a:spcPct val="100000"/>
              </a:lnSpc>
            </a:pPr>
            <a:endParaRPr b="0" lang="en-US" sz="2800" spc="-1" strike="noStrike">
              <a:latin typeface="Arial"/>
            </a:endParaRPr>
          </a:p>
          <a:p>
            <a:pPr algn="just">
              <a:lnSpc>
                <a:spcPct val="100000"/>
              </a:lnSpc>
            </a:pPr>
            <a:endParaRPr b="0" lang="en-US" sz="2800" spc="-1" strike="noStrike">
              <a:latin typeface="Arial"/>
            </a:endParaRPr>
          </a:p>
          <a:p>
            <a:pPr algn="just">
              <a:lnSpc>
                <a:spcPct val="100000"/>
              </a:lnSpc>
            </a:pPr>
            <a:endParaRPr b="0" lang="en-US" sz="2800" spc="-1" strike="noStrike">
              <a:latin typeface="Arial"/>
            </a:endParaRPr>
          </a:p>
          <a:p>
            <a:pPr algn="just">
              <a:lnSpc>
                <a:spcPct val="100000"/>
              </a:lnSpc>
            </a:pPr>
            <a:endParaRPr b="0" lang="en-US" sz="2800" spc="-1" strike="noStrike">
              <a:latin typeface="Arial"/>
            </a:endParaRPr>
          </a:p>
          <a:p>
            <a:pPr>
              <a:lnSpc>
                <a:spcPct val="100000"/>
              </a:lnSpc>
              <a:spcBef>
                <a:spcPts val="420"/>
              </a:spcBef>
            </a:pP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CustomShape 1"/>
          <p:cNvSpPr/>
          <p:nvPr/>
        </p:nvSpPr>
        <p:spPr>
          <a:xfrm>
            <a:off x="907560" y="198720"/>
            <a:ext cx="10969560" cy="6422400"/>
          </a:xfrm>
          <a:prstGeom prst="rect">
            <a:avLst/>
          </a:prstGeom>
          <a:noFill/>
          <a:ln>
            <a:noFill/>
          </a:ln>
        </p:spPr>
        <p:style>
          <a:lnRef idx="0"/>
          <a:fillRef idx="0"/>
          <a:effectRef idx="0"/>
          <a:fontRef idx="minor"/>
        </p:style>
        <p:txBody>
          <a:bodyPr lIns="0" rIns="0" tIns="0" bIns="0">
            <a:normAutofit/>
          </a:bodyPr>
          <a:p>
            <a:pPr algn="just">
              <a:lnSpc>
                <a:spcPct val="100000"/>
              </a:lnSpc>
            </a:pPr>
            <a:endParaRPr b="0" lang="en-US" sz="1800" spc="-1" strike="noStrike">
              <a:latin typeface="Arial"/>
            </a:endParaRPr>
          </a:p>
          <a:p>
            <a:pPr algn="just">
              <a:lnSpc>
                <a:spcPct val="100000"/>
              </a:lnSpc>
            </a:pPr>
            <a:r>
              <a:rPr b="0" lang="en-US" sz="4000" spc="-1" strike="noStrike">
                <a:solidFill>
                  <a:srgbClr val="000000"/>
                </a:solidFill>
                <a:latin typeface="Times New Roman"/>
                <a:ea typeface="Times New Roman"/>
              </a:rPr>
              <a:t>Основне </a:t>
            </a:r>
            <a:r>
              <a:rPr b="1" lang="en-US" sz="4000" spc="-1" strike="noStrike">
                <a:solidFill>
                  <a:srgbClr val="000000"/>
                </a:solidFill>
                <a:latin typeface="Times New Roman"/>
                <a:ea typeface="Times New Roman"/>
              </a:rPr>
              <a:t>призначення державного апарату</a:t>
            </a:r>
            <a:r>
              <a:rPr b="0" lang="en-US" sz="4000" spc="-1" strike="noStrike">
                <a:solidFill>
                  <a:srgbClr val="000000"/>
                </a:solidFill>
                <a:latin typeface="Times New Roman"/>
                <a:ea typeface="Times New Roman"/>
              </a:rPr>
              <a:t> полягає в забезпеченні високого рівня здоров’я, освіти, безпеки та добробуту населення. Оцінювання таких показників може здійснюватися за певний період діяльності органу або виборної особи, порівняно з іншими регіонами, країнами тощо.</a:t>
            </a:r>
            <a:endParaRPr b="0" lang="en-US" sz="4000" spc="-1" strike="noStrike">
              <a:latin typeface="Arial"/>
            </a:endParaRPr>
          </a:p>
          <a:p>
            <a:pPr algn="just">
              <a:lnSpc>
                <a:spcPct val="100000"/>
              </a:lnSpc>
            </a:pPr>
            <a:endParaRPr b="0" lang="en-US" sz="4000" spc="-1" strike="noStrike">
              <a:latin typeface="Arial"/>
            </a:endParaRPr>
          </a:p>
        </p:txBody>
      </p:sp>
    </p:spTree>
  </p:cSld>
  <mc:AlternateContent>
    <mc:Choice Requires="p14">
      <p:transition spd="slow" p14:dur="4000">
        <p14:vortex/>
      </p:transition>
    </mc:Choice>
    <mc:Fallback>
      <p:transition spd="slow">
        <p:fade/>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24" name="Group 1"/>
          <p:cNvGrpSpPr/>
          <p:nvPr/>
        </p:nvGrpSpPr>
        <p:grpSpPr>
          <a:xfrm>
            <a:off x="47160" y="116640"/>
            <a:ext cx="12047400" cy="6740280"/>
            <a:chOff x="47160" y="116640"/>
            <a:chExt cx="12047400" cy="6740280"/>
          </a:xfrm>
        </p:grpSpPr>
        <p:sp>
          <p:nvSpPr>
            <p:cNvPr id="225" name="CustomShape 2"/>
            <p:cNvSpPr/>
            <p:nvPr/>
          </p:nvSpPr>
          <p:spPr>
            <a:xfrm>
              <a:off x="47160" y="116640"/>
              <a:ext cx="12047400" cy="6740280"/>
            </a:xfrm>
            <a:prstGeom prst="rect">
              <a:avLst/>
            </a:prstGeom>
            <a:noFill/>
            <a:ln>
              <a:noFill/>
            </a:ln>
          </p:spPr>
          <p:style>
            <a:lnRef idx="0"/>
            <a:fillRef idx="0"/>
            <a:effectRef idx="0"/>
            <a:fontRef idx="minor"/>
          </p:style>
        </p:sp>
        <p:sp>
          <p:nvSpPr>
            <p:cNvPr id="226" name="CustomShape 3"/>
            <p:cNvSpPr/>
            <p:nvPr/>
          </p:nvSpPr>
          <p:spPr>
            <a:xfrm>
              <a:off x="4280400" y="466920"/>
              <a:ext cx="3850200" cy="2071440"/>
            </a:xfrm>
            <a:prstGeom prst="roundRect">
              <a:avLst>
                <a:gd name="adj" fmla="val 16667"/>
              </a:avLst>
            </a:prstGeom>
            <a:solidFill>
              <a:srgbClr val="604a7b"/>
            </a:solidFill>
            <a:ln w="25560">
              <a:solidFill>
                <a:srgbClr val="000000"/>
              </a:solidFill>
              <a:round/>
            </a:ln>
          </p:spPr>
          <p:style>
            <a:lnRef idx="0"/>
            <a:fillRef idx="0"/>
            <a:effectRef idx="0"/>
            <a:fontRef idx="minor"/>
          </p:style>
          <p:txBody>
            <a:bodyPr lIns="174960" rIns="73800" tIns="174960" bIns="174960" anchor="ctr">
              <a:noAutofit/>
            </a:bodyPr>
            <a:p>
              <a:pPr algn="ctr">
                <a:lnSpc>
                  <a:spcPct val="100000"/>
                </a:lnSpc>
              </a:pPr>
              <a:r>
                <a:rPr b="0" lang="en-US" sz="2900" spc="-1" strike="noStrike">
                  <a:solidFill>
                    <a:srgbClr val="ffffff"/>
                  </a:solidFill>
                  <a:latin typeface="Times New Roman"/>
                  <a:ea typeface="DejaVu Sans"/>
                </a:rPr>
                <a:t>ІНСТИТУТИ ДЕРЖАВНОГО АПАРАТУ</a:t>
              </a:r>
              <a:endParaRPr b="0" lang="en-US" sz="2900" spc="-1" strike="noStrike">
                <a:latin typeface="Arial"/>
              </a:endParaRPr>
            </a:p>
          </p:txBody>
        </p:sp>
        <p:sp>
          <p:nvSpPr>
            <p:cNvPr id="227" name="CustomShape 4"/>
            <p:cNvSpPr/>
            <p:nvPr/>
          </p:nvSpPr>
          <p:spPr>
            <a:xfrm rot="8343600">
              <a:off x="4327920" y="2622960"/>
              <a:ext cx="309960" cy="360"/>
            </a:xfrm>
            <a:custGeom>
              <a:avLst/>
              <a:gdLst/>
              <a:ahLst/>
              <a:rect l="l" t="t" r="r" b="b"/>
              <a:pathLst>
                <a:path w="258961" h="0">
                  <a:moveTo>
                    <a:pt x="0" y="0"/>
                  </a:moveTo>
                  <a:lnTo>
                    <a:pt x="258961" y="0"/>
                  </a:lnTo>
                </a:path>
              </a:pathLst>
            </a:custGeom>
            <a:noFill/>
            <a:ln w="25560">
              <a:solidFill>
                <a:srgbClr val="3f6797"/>
              </a:solidFill>
              <a:round/>
            </a:ln>
          </p:spPr>
          <p:style>
            <a:lnRef idx="0"/>
            <a:fillRef idx="0"/>
            <a:effectRef idx="0"/>
            <a:fontRef idx="minor"/>
          </p:style>
        </p:sp>
        <p:sp>
          <p:nvSpPr>
            <p:cNvPr id="228" name="CustomShape 5"/>
            <p:cNvSpPr/>
            <p:nvPr/>
          </p:nvSpPr>
          <p:spPr>
            <a:xfrm>
              <a:off x="383760" y="2709000"/>
              <a:ext cx="4339800" cy="2339280"/>
            </a:xfrm>
            <a:prstGeom prst="roundRect">
              <a:avLst>
                <a:gd name="adj" fmla="val 16667"/>
              </a:avLst>
            </a:prstGeom>
            <a:solidFill>
              <a:srgbClr val="b3a2c7"/>
            </a:solidFill>
            <a:ln w="25560">
              <a:solidFill>
                <a:srgbClr val="ffffff"/>
              </a:solidFill>
              <a:round/>
            </a:ln>
          </p:spPr>
          <p:style>
            <a:lnRef idx="0"/>
            <a:fillRef idx="0"/>
            <a:effectRef idx="0"/>
            <a:fontRef idx="minor"/>
          </p:style>
          <p:txBody>
            <a:bodyPr lIns="167400" rIns="53280" tIns="167400" bIns="167760" anchor="ctr">
              <a:noAutofit/>
            </a:bodyPr>
            <a:p>
              <a:pPr algn="ctr">
                <a:lnSpc>
                  <a:spcPct val="100000"/>
                </a:lnSpc>
              </a:pPr>
              <a:r>
                <a:rPr b="1" lang="en-US" sz="2100" spc="-1" strike="noStrike">
                  <a:solidFill>
                    <a:srgbClr val="000000"/>
                  </a:solidFill>
                  <a:latin typeface="Times New Roman"/>
                  <a:ea typeface="DejaVu Sans"/>
                </a:rPr>
                <a:t>цілепокладання</a:t>
              </a:r>
              <a:r>
                <a:rPr b="0" lang="en-US" sz="2100" spc="-1" strike="noStrike">
                  <a:solidFill>
                    <a:srgbClr val="000000"/>
                  </a:solidFill>
                  <a:latin typeface="Times New Roman"/>
                  <a:ea typeface="DejaVu Sans"/>
                </a:rPr>
                <a:t> (вироблення державної політики на стратегічному, оперативному і тактичному рівнях)</a:t>
              </a:r>
              <a:endParaRPr b="0" lang="en-US" sz="2100" spc="-1" strike="noStrike">
                <a:latin typeface="Arial"/>
              </a:endParaRPr>
            </a:p>
          </p:txBody>
        </p:sp>
        <p:sp>
          <p:nvSpPr>
            <p:cNvPr id="229" name="CustomShape 6"/>
            <p:cNvSpPr/>
            <p:nvPr/>
          </p:nvSpPr>
          <p:spPr>
            <a:xfrm rot="5352600">
              <a:off x="5799240" y="2971440"/>
              <a:ext cx="866520" cy="360"/>
            </a:xfrm>
            <a:custGeom>
              <a:avLst/>
              <a:gdLst/>
              <a:ahLst/>
              <a:rect l="l" t="t" r="r" b="b"/>
              <a:pathLst>
                <a:path w="867068" h="0">
                  <a:moveTo>
                    <a:pt x="0" y="0"/>
                  </a:moveTo>
                  <a:lnTo>
                    <a:pt x="867068" y="0"/>
                  </a:lnTo>
                </a:path>
              </a:pathLst>
            </a:custGeom>
            <a:noFill/>
            <a:ln w="25560">
              <a:solidFill>
                <a:srgbClr val="3f6797"/>
              </a:solidFill>
              <a:round/>
            </a:ln>
          </p:spPr>
          <p:style>
            <a:lnRef idx="0"/>
            <a:fillRef idx="0"/>
            <a:effectRef idx="0"/>
            <a:fontRef idx="minor"/>
          </p:style>
        </p:sp>
        <p:sp>
          <p:nvSpPr>
            <p:cNvPr id="230" name="CustomShape 7"/>
            <p:cNvSpPr/>
            <p:nvPr/>
          </p:nvSpPr>
          <p:spPr>
            <a:xfrm>
              <a:off x="4367880" y="3406320"/>
              <a:ext cx="3791160" cy="2470320"/>
            </a:xfrm>
            <a:prstGeom prst="roundRect">
              <a:avLst>
                <a:gd name="adj" fmla="val 16667"/>
              </a:avLst>
            </a:prstGeom>
            <a:solidFill>
              <a:srgbClr val="b3a2c7"/>
            </a:solidFill>
            <a:ln w="25560">
              <a:solidFill>
                <a:srgbClr val="ffffff"/>
              </a:solidFill>
              <a:round/>
            </a:ln>
          </p:spPr>
          <p:style>
            <a:lnRef idx="0"/>
            <a:fillRef idx="0"/>
            <a:effectRef idx="0"/>
            <a:fontRef idx="minor"/>
          </p:style>
          <p:txBody>
            <a:bodyPr lIns="173880" rIns="53280" tIns="173880" bIns="173880" anchor="ctr">
              <a:noAutofit/>
            </a:bodyPr>
            <a:p>
              <a:pPr algn="ctr">
                <a:lnSpc>
                  <a:spcPct val="100000"/>
                </a:lnSpc>
              </a:pPr>
              <a:r>
                <a:rPr b="1" lang="en-US" sz="2100" spc="-1" strike="noStrike">
                  <a:solidFill>
                    <a:srgbClr val="000000"/>
                  </a:solidFill>
                  <a:latin typeface="Times New Roman"/>
                  <a:ea typeface="DejaVu Sans"/>
                </a:rPr>
                <a:t>організації </a:t>
              </a:r>
              <a:r>
                <a:rPr b="0" lang="en-US" sz="2100" spc="-1" strike="noStrike">
                  <a:solidFill>
                    <a:srgbClr val="000000"/>
                  </a:solidFill>
                  <a:latin typeface="Times New Roman"/>
                  <a:ea typeface="DejaVu Sans"/>
                </a:rPr>
                <a:t>(створення і підтримки в актуальному стані різних державно-управлінських структур) </a:t>
              </a:r>
              <a:endParaRPr b="0" lang="en-US" sz="2100" spc="-1" strike="noStrike">
                <a:latin typeface="Arial"/>
              </a:endParaRPr>
            </a:p>
          </p:txBody>
        </p:sp>
        <p:sp>
          <p:nvSpPr>
            <p:cNvPr id="231" name="CustomShape 8"/>
            <p:cNvSpPr/>
            <p:nvPr/>
          </p:nvSpPr>
          <p:spPr>
            <a:xfrm rot="3226200">
              <a:off x="6927120" y="3230280"/>
              <a:ext cx="1933920" cy="360"/>
            </a:xfrm>
            <a:custGeom>
              <a:avLst/>
              <a:gdLst/>
              <a:ahLst/>
              <a:rect l="l" t="t" r="r" b="b"/>
              <a:pathLst>
                <a:path w="1715842" h="0">
                  <a:moveTo>
                    <a:pt x="0" y="0"/>
                  </a:moveTo>
                  <a:lnTo>
                    <a:pt x="1715842" y="0"/>
                  </a:lnTo>
                </a:path>
              </a:pathLst>
            </a:custGeom>
            <a:noFill/>
            <a:ln w="25560">
              <a:solidFill>
                <a:srgbClr val="3f6797"/>
              </a:solidFill>
              <a:round/>
            </a:ln>
          </p:spPr>
          <p:style>
            <a:lnRef idx="0"/>
            <a:fillRef idx="0"/>
            <a:effectRef idx="0"/>
            <a:fontRef idx="minor"/>
          </p:style>
        </p:sp>
        <p:sp>
          <p:nvSpPr>
            <p:cNvPr id="232" name="CustomShape 9"/>
            <p:cNvSpPr/>
            <p:nvPr/>
          </p:nvSpPr>
          <p:spPr>
            <a:xfrm>
              <a:off x="7897320" y="3923280"/>
              <a:ext cx="3958560" cy="2673360"/>
            </a:xfrm>
            <a:prstGeom prst="roundRect">
              <a:avLst>
                <a:gd name="adj" fmla="val 16667"/>
              </a:avLst>
            </a:prstGeom>
            <a:solidFill>
              <a:srgbClr val="b3a2c7"/>
            </a:solidFill>
            <a:ln w="25560">
              <a:solidFill>
                <a:srgbClr val="ffffff"/>
              </a:solidFill>
              <a:round/>
            </a:ln>
          </p:spPr>
          <p:style>
            <a:lnRef idx="0"/>
            <a:fillRef idx="0"/>
            <a:effectRef idx="0"/>
            <a:fontRef idx="minor"/>
          </p:style>
          <p:txBody>
            <a:bodyPr lIns="183960" rIns="53280" tIns="183960" bIns="183600" anchor="ctr">
              <a:noAutofit/>
            </a:bodyPr>
            <a:p>
              <a:pPr algn="ctr">
                <a:lnSpc>
                  <a:spcPct val="90000"/>
                </a:lnSpc>
                <a:spcAft>
                  <a:spcPts val="734"/>
                </a:spcAft>
              </a:pPr>
              <a:r>
                <a:rPr b="1" lang="en-US" sz="2100" spc="-1" strike="noStrike">
                  <a:solidFill>
                    <a:srgbClr val="000000"/>
                  </a:solidFill>
                  <a:latin typeface="Times New Roman"/>
                  <a:ea typeface="DejaVu Sans"/>
                </a:rPr>
                <a:t>регулювання</a:t>
              </a:r>
              <a:r>
                <a:rPr b="0" lang="en-US" sz="2100" spc="-1" strike="noStrike">
                  <a:solidFill>
                    <a:srgbClr val="000000"/>
                  </a:solidFill>
                  <a:latin typeface="Times New Roman"/>
                  <a:ea typeface="DejaVu Sans"/>
                </a:rPr>
                <a:t> (прийняття законів, інших нормативних правових актів, затвердження необхідних правил, норм, стандартів і забезпечення їх реальної дії)</a:t>
              </a:r>
              <a:endParaRPr b="0" lang="en-US" sz="2100" spc="-1" strike="noStrike">
                <a:latin typeface="Arial"/>
              </a:endParaRPr>
            </a:p>
          </p:txBody>
        </p:sp>
      </p:gr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CustomShape 1"/>
          <p:cNvSpPr/>
          <p:nvPr/>
        </p:nvSpPr>
        <p:spPr>
          <a:xfrm>
            <a:off x="143280" y="116640"/>
            <a:ext cx="11904480" cy="6623640"/>
          </a:xfrm>
          <a:prstGeom prst="rect">
            <a:avLst/>
          </a:prstGeom>
          <a:noFill/>
          <a:ln>
            <a:noFill/>
          </a:ln>
        </p:spPr>
        <p:style>
          <a:lnRef idx="0"/>
          <a:fillRef idx="0"/>
          <a:effectRef idx="0"/>
          <a:fontRef idx="minor"/>
        </p:style>
        <p:txBody>
          <a:bodyPr lIns="90000" rIns="90000" tIns="45000" bIns="45000">
            <a:normAutofit/>
          </a:bodyPr>
          <a:p>
            <a:pPr algn="just">
              <a:lnSpc>
                <a:spcPct val="100000"/>
              </a:lnSpc>
            </a:pPr>
            <a:endParaRPr b="0" lang="en-US" sz="1800" spc="-1" strike="noStrike">
              <a:latin typeface="Arial"/>
            </a:endParaRPr>
          </a:p>
          <a:p>
            <a:pPr marL="660600" indent="-216000" algn="just">
              <a:lnSpc>
                <a:spcPct val="100000"/>
              </a:lnSpc>
              <a:buClr>
                <a:srgbClr val="000000"/>
              </a:buClr>
              <a:buFont typeface="Wingdings" charset="2"/>
              <a:buChar char=""/>
            </a:pPr>
            <a:r>
              <a:rPr b="1" lang="en-US" sz="3000" spc="-1" strike="noStrike">
                <a:solidFill>
                  <a:srgbClr val="000000"/>
                </a:solidFill>
                <a:latin typeface="Times New Roman"/>
                <a:ea typeface="DejaVu Sans"/>
              </a:rPr>
              <a:t>Державний апарат</a:t>
            </a:r>
            <a:r>
              <a:rPr b="0" lang="en-US" sz="3000" spc="-1" strike="noStrike">
                <a:solidFill>
                  <a:srgbClr val="000000"/>
                </a:solidFill>
                <a:latin typeface="Times New Roman"/>
                <a:ea typeface="DejaVu Sans"/>
              </a:rPr>
              <a:t> органічно пов'язаний із </a:t>
            </a:r>
            <a:r>
              <a:rPr b="1" lang="en-US" sz="3000" spc="-1" strike="noStrike">
                <a:solidFill>
                  <a:srgbClr val="000000"/>
                </a:solidFill>
                <a:latin typeface="Times New Roman"/>
                <a:ea typeface="DejaVu Sans"/>
              </a:rPr>
              <a:t>державною службою.</a:t>
            </a:r>
            <a:r>
              <a:rPr b="0" lang="en-US" sz="3000" spc="-1" strike="noStrike">
                <a:solidFill>
                  <a:srgbClr val="000000"/>
                </a:solidFill>
                <a:latin typeface="Times New Roman"/>
                <a:ea typeface="DejaVu Sans"/>
              </a:rPr>
              <a:t> </a:t>
            </a:r>
            <a:endParaRPr b="0" lang="en-US" sz="3000" spc="-1" strike="noStrike">
              <a:latin typeface="Arial"/>
            </a:endParaRPr>
          </a:p>
          <a:p>
            <a:pPr algn="just">
              <a:lnSpc>
                <a:spcPct val="100000"/>
              </a:lnSpc>
            </a:pPr>
            <a:endParaRPr b="0" lang="en-US" sz="3000" spc="-1" strike="noStrike">
              <a:latin typeface="Arial"/>
            </a:endParaRPr>
          </a:p>
          <a:p>
            <a:pPr algn="just">
              <a:lnSpc>
                <a:spcPct val="100000"/>
              </a:lnSpc>
            </a:pPr>
            <a:r>
              <a:rPr b="1" lang="en-US" sz="3000" spc="-1" strike="noStrike">
                <a:solidFill>
                  <a:srgbClr val="000000"/>
                </a:solidFill>
                <a:latin typeface="Times New Roman"/>
                <a:ea typeface="Microsoft YaHei"/>
              </a:rPr>
              <a:t>Державна (</a:t>
            </a:r>
            <a:r>
              <a:rPr b="0" lang="en-US" sz="3200" spc="-1" strike="noStrike">
                <a:solidFill>
                  <a:srgbClr val="000000"/>
                </a:solidFill>
                <a:latin typeface="Times New Roman"/>
                <a:ea typeface="Microsoft YaHei"/>
              </a:rPr>
              <a:t>публічна)</a:t>
            </a:r>
            <a:r>
              <a:rPr b="1" lang="en-US" sz="3000" spc="-1" strike="noStrike">
                <a:solidFill>
                  <a:srgbClr val="000000"/>
                </a:solidFill>
                <a:latin typeface="Times New Roman"/>
                <a:ea typeface="Microsoft YaHei"/>
              </a:rPr>
              <a:t>  служба</a:t>
            </a:r>
            <a:r>
              <a:rPr b="0" lang="en-US" sz="3000" spc="-1" strike="noStrike">
                <a:solidFill>
                  <a:srgbClr val="000000"/>
                </a:solidFill>
                <a:latin typeface="Times New Roman"/>
                <a:ea typeface="Microsoft YaHei"/>
              </a:rPr>
              <a:t> втілює конституційно визначені наміри та цілі держави, її функціональні й організаційні структури, правові норми та процедури, інші елементи і взаємозв'язки в практичний процес суспільного життя, поєднує з кадровим потенціалом держави. </a:t>
            </a:r>
            <a:endParaRPr b="0" lang="en-US" sz="3000" spc="-1" strike="noStrike">
              <a:latin typeface="Arial"/>
            </a:endParaRPr>
          </a:p>
          <a:p>
            <a:pPr>
              <a:lnSpc>
                <a:spcPct val="100000"/>
              </a:lnSpc>
              <a:spcBef>
                <a:spcPts val="641"/>
              </a:spcBef>
            </a:pPr>
            <a:endParaRPr b="0" lang="en-US"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34" name="Group 1"/>
          <p:cNvGrpSpPr/>
          <p:nvPr/>
        </p:nvGrpSpPr>
        <p:grpSpPr>
          <a:xfrm>
            <a:off x="143280" y="44640"/>
            <a:ext cx="11951280" cy="6695640"/>
            <a:chOff x="143280" y="44640"/>
            <a:chExt cx="11951280" cy="6695640"/>
          </a:xfrm>
        </p:grpSpPr>
        <p:sp>
          <p:nvSpPr>
            <p:cNvPr id="235" name="CustomShape 2"/>
            <p:cNvSpPr/>
            <p:nvPr/>
          </p:nvSpPr>
          <p:spPr>
            <a:xfrm>
              <a:off x="143280" y="44640"/>
              <a:ext cx="11951280" cy="6695640"/>
            </a:xfrm>
            <a:prstGeom prst="rect">
              <a:avLst/>
            </a:prstGeom>
            <a:noFill/>
            <a:ln>
              <a:noFill/>
            </a:ln>
          </p:spPr>
          <p:style>
            <a:lnRef idx="0"/>
            <a:fillRef idx="0"/>
            <a:effectRef idx="0"/>
            <a:fontRef idx="minor"/>
          </p:style>
        </p:sp>
        <p:sp>
          <p:nvSpPr>
            <p:cNvPr id="236" name="CustomShape 3"/>
            <p:cNvSpPr/>
            <p:nvPr/>
          </p:nvSpPr>
          <p:spPr>
            <a:xfrm rot="5400000">
              <a:off x="7445520" y="-508320"/>
              <a:ext cx="2393280" cy="3742560"/>
            </a:xfrm>
            <a:prstGeom prst="hexagon">
              <a:avLst>
                <a:gd name="adj" fmla="val 25000"/>
                <a:gd name="vf" fmla="val 115470"/>
              </a:avLst>
            </a:prstGeom>
            <a:solidFill>
              <a:srgbClr val="3da5c1"/>
            </a:solidFill>
            <a:ln w="25560">
              <a:solidFill>
                <a:srgbClr val="ffff00"/>
              </a:solidFill>
              <a:round/>
            </a:ln>
          </p:spPr>
          <p:style>
            <a:lnRef idx="0"/>
            <a:fillRef idx="0"/>
            <a:effectRef idx="0"/>
            <a:fontRef idx="minor"/>
          </p:style>
          <p:txBody>
            <a:bodyPr lIns="53280" rIns="53280" tIns="53280" bIns="53280" anchor="ctr">
              <a:noAutofit/>
            </a:bodyPr>
            <a:p>
              <a:pPr algn="ctr">
                <a:lnSpc>
                  <a:spcPct val="100000"/>
                </a:lnSpc>
              </a:pPr>
              <a:r>
                <a:rPr b="1" lang="en-US" sz="1400" spc="-1" strike="noStrike">
                  <a:solidFill>
                    <a:srgbClr val="000000"/>
                  </a:solidFill>
                  <a:latin typeface="Times New Roman"/>
                  <a:ea typeface="DejaVu Sans"/>
                </a:rPr>
                <a:t>ЗДІЙСНЕННЯ ЦІЛЕЙ, ЗАВДАНЬ, ФУНКЦІЙ І ПОВНОВАЖЕНЬ ДЕРЖАВНОГО АПАРАТУ ТА ОРГАНІВ ДЕРЖАВНОЇ ВЛАДИ</a:t>
              </a:r>
              <a:endParaRPr b="0" lang="en-US" sz="1400" spc="-1" strike="noStrike">
                <a:latin typeface="Arial"/>
              </a:endParaRPr>
            </a:p>
          </p:txBody>
        </p:sp>
        <p:sp>
          <p:nvSpPr>
            <p:cNvPr id="237" name="CustomShape 4"/>
            <p:cNvSpPr/>
            <p:nvPr/>
          </p:nvSpPr>
          <p:spPr>
            <a:xfrm>
              <a:off x="7836480" y="677880"/>
              <a:ext cx="2800080" cy="1128600"/>
            </a:xfrm>
            <a:prstGeom prst="rect">
              <a:avLst/>
            </a:prstGeom>
            <a:noFill/>
            <a:ln>
              <a:noFill/>
            </a:ln>
          </p:spPr>
          <p:style>
            <a:lnRef idx="0"/>
            <a:fillRef idx="0"/>
            <a:effectRef idx="0"/>
            <a:fontRef idx="minor"/>
          </p:style>
        </p:sp>
        <p:sp>
          <p:nvSpPr>
            <p:cNvPr id="238" name="CustomShape 5"/>
            <p:cNvSpPr/>
            <p:nvPr/>
          </p:nvSpPr>
          <p:spPr>
            <a:xfrm rot="5400000">
              <a:off x="2146320" y="-447120"/>
              <a:ext cx="2270520" cy="3661560"/>
            </a:xfrm>
            <a:prstGeom prst="hexagon">
              <a:avLst>
                <a:gd name="adj" fmla="val 25000"/>
                <a:gd name="vf" fmla="val 115470"/>
              </a:avLst>
            </a:prstGeom>
            <a:solidFill>
              <a:srgbClr val="3da5c1"/>
            </a:solidFill>
            <a:ln w="25560">
              <a:solidFill>
                <a:srgbClr val="ffff00"/>
              </a:solidFill>
              <a:round/>
            </a:ln>
          </p:spPr>
          <p:style>
            <a:lnRef idx="0"/>
            <a:fillRef idx="0"/>
            <a:effectRef idx="0"/>
            <a:fontRef idx="minor"/>
          </p:style>
          <p:txBody>
            <a:bodyPr lIns="0" rIns="0" tIns="0" bIns="0" anchor="ctr">
              <a:noAutofit/>
            </a:bodyPr>
            <a:p>
              <a:pPr algn="ctr">
                <a:lnSpc>
                  <a:spcPct val="100000"/>
                </a:lnSpc>
              </a:pPr>
              <a:r>
                <a:rPr b="1" lang="en-US" sz="1600" spc="-1" strike="noStrike">
                  <a:solidFill>
                    <a:srgbClr val="000000"/>
                  </a:solidFill>
                  <a:latin typeface="Times New Roman"/>
                  <a:ea typeface="DejaVu Sans"/>
                </a:rPr>
                <a:t>ДЕРЖАВНОЇ ПОЛІТИКИ</a:t>
              </a:r>
              <a:endParaRPr b="0" lang="en-US" sz="1600" spc="-1" strike="noStrike">
                <a:latin typeface="Arial"/>
              </a:endParaRPr>
            </a:p>
          </p:txBody>
        </p:sp>
        <p:sp>
          <p:nvSpPr>
            <p:cNvPr id="239" name="CustomShape 6"/>
            <p:cNvSpPr/>
            <p:nvPr/>
          </p:nvSpPr>
          <p:spPr>
            <a:xfrm rot="5400000">
              <a:off x="4815360" y="1701360"/>
              <a:ext cx="2499480" cy="3406320"/>
            </a:xfrm>
            <a:prstGeom prst="hexagon">
              <a:avLst>
                <a:gd name="adj" fmla="val 25000"/>
                <a:gd name="vf" fmla="val 115470"/>
              </a:avLst>
            </a:prstGeom>
            <a:solidFill>
              <a:srgbClr val="00b0f0"/>
            </a:solidFill>
            <a:ln w="25560">
              <a:solidFill>
                <a:srgbClr val="000000"/>
              </a:solidFill>
              <a:round/>
            </a:ln>
          </p:spPr>
          <p:style>
            <a:lnRef idx="0"/>
            <a:fillRef idx="0"/>
            <a:effectRef idx="0"/>
            <a:fontRef idx="minor"/>
          </p:style>
          <p:txBody>
            <a:bodyPr lIns="72360" rIns="72360" tIns="72360" bIns="72360" anchor="ctr">
              <a:noAutofit/>
            </a:bodyPr>
            <a:p>
              <a:pPr algn="ctr">
                <a:lnSpc>
                  <a:spcPct val="100000"/>
                </a:lnSpc>
              </a:pPr>
              <a:r>
                <a:rPr b="1" lang="en-US" sz="1900" spc="-1" strike="noStrike">
                  <a:solidFill>
                    <a:srgbClr val="000000"/>
                  </a:solidFill>
                  <a:latin typeface="Times New Roman"/>
                  <a:ea typeface="DejaVu Sans"/>
                </a:rPr>
                <a:t>ПРАКТИЧНА РЕАЛІЗАЦІЯ ДЕРЖАВНОЇ СЛУЖБИ</a:t>
              </a:r>
              <a:r>
                <a:rPr b="0" lang="en-US" sz="1900" spc="-1" strike="noStrike">
                  <a:solidFill>
                    <a:srgbClr val="000000"/>
                  </a:solidFill>
                  <a:latin typeface="Times New Roman"/>
                  <a:ea typeface="DejaVu Sans"/>
                </a:rPr>
                <a:t>:</a:t>
              </a:r>
              <a:endParaRPr b="0" lang="en-US" sz="1900" spc="-1" strike="noStrike">
                <a:latin typeface="Arial"/>
              </a:endParaRPr>
            </a:p>
          </p:txBody>
        </p:sp>
        <p:sp>
          <p:nvSpPr>
            <p:cNvPr id="240" name="CustomShape 7"/>
            <p:cNvSpPr/>
            <p:nvPr/>
          </p:nvSpPr>
          <p:spPr>
            <a:xfrm>
              <a:off x="1602720" y="2840400"/>
              <a:ext cx="2709720" cy="1128600"/>
            </a:xfrm>
            <a:prstGeom prst="rect">
              <a:avLst/>
            </a:prstGeom>
            <a:noFill/>
            <a:ln>
              <a:noFill/>
            </a:ln>
          </p:spPr>
          <p:style>
            <a:lnRef idx="0"/>
            <a:fillRef idx="0"/>
            <a:effectRef idx="0"/>
            <a:fontRef idx="minor"/>
          </p:style>
        </p:sp>
        <p:sp>
          <p:nvSpPr>
            <p:cNvPr id="241" name="CustomShape 8"/>
            <p:cNvSpPr/>
            <p:nvPr/>
          </p:nvSpPr>
          <p:spPr>
            <a:xfrm rot="5400000">
              <a:off x="7569360" y="3312720"/>
              <a:ext cx="2478960" cy="3942360"/>
            </a:xfrm>
            <a:prstGeom prst="hexagon">
              <a:avLst>
                <a:gd name="adj" fmla="val 25000"/>
                <a:gd name="vf" fmla="val 115470"/>
              </a:avLst>
            </a:prstGeom>
            <a:solidFill>
              <a:srgbClr val="3da5c1"/>
            </a:solidFill>
            <a:ln w="25560">
              <a:solidFill>
                <a:srgbClr val="ffff00"/>
              </a:solidFill>
              <a:round/>
            </a:ln>
          </p:spPr>
          <p:style>
            <a:lnRef idx="0"/>
            <a:fillRef idx="0"/>
            <a:effectRef idx="0"/>
            <a:fontRef idx="minor"/>
          </p:style>
          <p:txBody>
            <a:bodyPr lIns="0" rIns="0" tIns="0" bIns="0" anchor="ctr">
              <a:noAutofit/>
            </a:bodyPr>
            <a:p>
              <a:pPr algn="ctr">
                <a:lnSpc>
                  <a:spcPct val="100000"/>
                </a:lnSpc>
              </a:pPr>
              <a:r>
                <a:rPr b="1" lang="en-US" sz="1500" spc="-1" strike="noStrike">
                  <a:solidFill>
                    <a:srgbClr val="000000"/>
                  </a:solidFill>
                  <a:latin typeface="Times New Roman"/>
                  <a:ea typeface="DejaVu Sans"/>
                </a:rPr>
                <a:t>ПОСАДОВИХ КОМПЕТЕНЦІЙ В ОРГАНАХ </a:t>
              </a:r>
              <a:endParaRPr b="0" lang="en-US" sz="1500" spc="-1" strike="noStrike">
                <a:latin typeface="Arial"/>
              </a:endParaRPr>
            </a:p>
            <a:p>
              <a:pPr algn="ctr">
                <a:lnSpc>
                  <a:spcPct val="100000"/>
                </a:lnSpc>
              </a:pPr>
              <a:r>
                <a:rPr b="1" lang="en-US" sz="1500" spc="-1" strike="noStrike">
                  <a:solidFill>
                    <a:srgbClr val="000000"/>
                  </a:solidFill>
                  <a:latin typeface="Times New Roman"/>
                  <a:ea typeface="DejaVu Sans"/>
                </a:rPr>
                <a:t>ДЕРЖАВНОЇ ВЛАДИ</a:t>
              </a:r>
              <a:endParaRPr b="0" lang="en-US" sz="1500" spc="-1" strike="noStrike">
                <a:latin typeface="Arial"/>
              </a:endParaRPr>
            </a:p>
          </p:txBody>
        </p:sp>
        <p:sp>
          <p:nvSpPr>
            <p:cNvPr id="242" name="CustomShape 9"/>
            <p:cNvSpPr/>
            <p:nvPr/>
          </p:nvSpPr>
          <p:spPr>
            <a:xfrm rot="5400000">
              <a:off x="2087280" y="3314520"/>
              <a:ext cx="2369160" cy="4111920"/>
            </a:xfrm>
            <a:prstGeom prst="hexagon">
              <a:avLst>
                <a:gd name="adj" fmla="val 25000"/>
                <a:gd name="vf" fmla="val 115470"/>
              </a:avLst>
            </a:prstGeom>
            <a:solidFill>
              <a:srgbClr val="3da5c1"/>
            </a:solidFill>
            <a:ln w="25560">
              <a:solidFill>
                <a:srgbClr val="ffff00"/>
              </a:solidFill>
              <a:round/>
            </a:ln>
          </p:spPr>
          <p:style>
            <a:lnRef idx="0"/>
            <a:fillRef idx="0"/>
            <a:effectRef idx="0"/>
            <a:fontRef idx="minor"/>
          </p:style>
          <p:txBody>
            <a:bodyPr lIns="53280" rIns="53280" tIns="53280" bIns="53280" anchor="ctr">
              <a:noAutofit/>
            </a:bodyPr>
            <a:p>
              <a:pPr algn="ctr">
                <a:lnSpc>
                  <a:spcPct val="100000"/>
                </a:lnSpc>
              </a:pPr>
              <a:r>
                <a:rPr b="1" lang="en-US" sz="1400" spc="-1" strike="noStrike">
                  <a:solidFill>
                    <a:srgbClr val="000000"/>
                  </a:solidFill>
                  <a:latin typeface="Times New Roman"/>
                  <a:ea typeface="DejaVu Sans"/>
                </a:rPr>
                <a:t>АДМІНІСТРАТИВНИХ </a:t>
              </a:r>
              <a:endParaRPr b="0" lang="en-US" sz="1400" spc="-1" strike="noStrike">
                <a:latin typeface="Arial"/>
              </a:endParaRPr>
            </a:p>
            <a:p>
              <a:pPr algn="ctr">
                <a:lnSpc>
                  <a:spcPct val="100000"/>
                </a:lnSpc>
              </a:pPr>
              <a:r>
                <a:rPr b="1" lang="en-US" sz="1600" spc="-1" strike="noStrike">
                  <a:solidFill>
                    <a:srgbClr val="000000"/>
                  </a:solidFill>
                  <a:latin typeface="Times New Roman"/>
                  <a:ea typeface="DejaVu Sans"/>
                </a:rPr>
                <a:t>ПОСЛУГ</a:t>
              </a:r>
              <a:endParaRPr b="0" lang="en-US" sz="1600" spc="-1" strike="noStrike">
                <a:latin typeface="Arial"/>
              </a:endParaRPr>
            </a:p>
          </p:txBody>
        </p:sp>
        <p:sp>
          <p:nvSpPr>
            <p:cNvPr id="243" name="CustomShape 10"/>
            <p:cNvSpPr/>
            <p:nvPr/>
          </p:nvSpPr>
          <p:spPr>
            <a:xfrm>
              <a:off x="7836480" y="4990680"/>
              <a:ext cx="2800080" cy="1128600"/>
            </a:xfrm>
            <a:prstGeom prst="rect">
              <a:avLst/>
            </a:prstGeom>
            <a:noFill/>
            <a:ln>
              <a:noFill/>
            </a:ln>
          </p:spPr>
          <p:style>
            <a:lnRef idx="0"/>
            <a:fillRef idx="0"/>
            <a:effectRef idx="0"/>
            <a:fontRef idx="minor"/>
          </p:style>
        </p:sp>
        <p:sp>
          <p:nvSpPr>
            <p:cNvPr id="244" name="CustomShape 11"/>
            <p:cNvSpPr/>
            <p:nvPr/>
          </p:nvSpPr>
          <p:spPr>
            <a:xfrm rot="5400000">
              <a:off x="6087600" y="5213880"/>
              <a:ext cx="38160" cy="2183040"/>
            </a:xfrm>
            <a:prstGeom prst="rect">
              <a:avLst/>
            </a:prstGeom>
            <a:solidFill>
              <a:srgbClr val="4f81bd"/>
            </a:solidFill>
            <a:ln w="25560">
              <a:solidFill>
                <a:srgbClr val="ffffff"/>
              </a:solidFill>
              <a:round/>
            </a:ln>
          </p:spPr>
          <p:style>
            <a:lnRef idx="0"/>
            <a:fillRef idx="0"/>
            <a:effectRef idx="0"/>
            <a:fontRef idx="minor"/>
          </p:style>
        </p:sp>
      </p:grpSp>
      <p:sp>
        <p:nvSpPr>
          <p:cNvPr id="245" name="CustomShape 12"/>
          <p:cNvSpPr/>
          <p:nvPr/>
        </p:nvSpPr>
        <p:spPr>
          <a:xfrm>
            <a:off x="7920000" y="2709000"/>
            <a:ext cx="1534680" cy="1366920"/>
          </a:xfrm>
          <a:prstGeom prst="curvedLeftArrow">
            <a:avLst>
              <a:gd name="adj1" fmla="val 25000"/>
              <a:gd name="adj2" fmla="val 50000"/>
              <a:gd name="adj3" fmla="val 25000"/>
            </a:avLst>
          </a:prstGeom>
          <a:solidFill>
            <a:srgbClr val="4f81bd"/>
          </a:solidFill>
          <a:ln w="25560">
            <a:solidFill>
              <a:srgbClr val="ffffff"/>
            </a:solidFill>
            <a:round/>
          </a:ln>
        </p:spPr>
        <p:style>
          <a:lnRef idx="0"/>
          <a:fillRef idx="0"/>
          <a:effectRef idx="0"/>
          <a:fontRef idx="minor"/>
        </p:style>
      </p:sp>
      <p:sp>
        <p:nvSpPr>
          <p:cNvPr id="246" name="CustomShape 13"/>
          <p:cNvSpPr/>
          <p:nvPr/>
        </p:nvSpPr>
        <p:spPr>
          <a:xfrm>
            <a:off x="2639520" y="2709000"/>
            <a:ext cx="1534680" cy="1366920"/>
          </a:xfrm>
          <a:prstGeom prst="curvedRightArrow">
            <a:avLst>
              <a:gd name="adj1" fmla="val 25000"/>
              <a:gd name="adj2" fmla="val 50000"/>
              <a:gd name="adj3" fmla="val 25000"/>
            </a:avLst>
          </a:prstGeom>
          <a:solidFill>
            <a:srgbClr val="0070c0"/>
          </a:solidFill>
          <a:ln w="25560">
            <a:solidFill>
              <a:srgbClr val="ffff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CustomShape 1"/>
          <p:cNvSpPr/>
          <p:nvPr/>
        </p:nvSpPr>
        <p:spPr>
          <a:xfrm>
            <a:off x="609480" y="352800"/>
            <a:ext cx="10970280" cy="5147280"/>
          </a:xfrm>
          <a:prstGeom prst="rect">
            <a:avLst/>
          </a:prstGeom>
          <a:noFill/>
          <a:ln>
            <a:noFill/>
          </a:ln>
        </p:spPr>
        <p:style>
          <a:lnRef idx="0"/>
          <a:fillRef idx="0"/>
          <a:effectRef idx="0"/>
          <a:fontRef idx="minor"/>
        </p:style>
        <p:txBody>
          <a:bodyPr lIns="0" rIns="0" tIns="0" bIns="0" anchor="ctr">
            <a:spAutoFit/>
          </a:bodyPr>
          <a:p>
            <a:pPr algn="ctr">
              <a:lnSpc>
                <a:spcPct val="100000"/>
              </a:lnSpc>
            </a:pPr>
            <a:r>
              <a:rPr b="1" lang="en-US" sz="2600" spc="-1" strike="noStrike">
                <a:solidFill>
                  <a:srgbClr val="000000"/>
                </a:solidFill>
                <a:latin typeface="Arial"/>
                <a:ea typeface="Microsoft YaHei"/>
              </a:rPr>
              <a:t>Державна служба</a:t>
            </a:r>
            <a:r>
              <a:rPr b="0" lang="en-US" sz="2600" spc="-1" strike="noStrike">
                <a:solidFill>
                  <a:srgbClr val="000000"/>
                </a:solidFill>
                <a:latin typeface="Arial"/>
                <a:ea typeface="Microsoft YaHei"/>
              </a:rPr>
              <a:t> - це державний правовий і соціальний інститут, який здійснює в рамках своєї компетенції реалізацію цілей та функцій органів державної влади шляхом професійного виконання службовцями своїх посадових обов'язків і повноважень, що забезпечують взаємодію держави й громадян у реалізації їх інтересів, прав і обов'язків.</a:t>
            </a:r>
            <a:endParaRPr b="0" lang="en-US" sz="2600" spc="-1" strike="noStrike">
              <a:latin typeface="Arial"/>
            </a:endParaRPr>
          </a:p>
          <a:p>
            <a:pPr algn="ctr">
              <a:lnSpc>
                <a:spcPct val="100000"/>
              </a:lnSpc>
            </a:pPr>
            <a:r>
              <a:rPr b="0" lang="en-US" sz="2600" spc="-1" strike="noStrike">
                <a:solidFill>
                  <a:srgbClr val="000000"/>
                </a:solidFill>
                <a:latin typeface="Arial"/>
                <a:ea typeface="Microsoft YaHei"/>
              </a:rPr>
              <a:t>Закон України «Про державну службу» визначає, що </a:t>
            </a:r>
            <a:r>
              <a:rPr b="1" lang="en-US" sz="2600" spc="-1" strike="noStrike">
                <a:solidFill>
                  <a:srgbClr val="000000"/>
                </a:solidFill>
                <a:latin typeface="Arial"/>
                <a:ea typeface="Microsoft YaHei"/>
              </a:rPr>
              <a:t>державна служба в Україні</a:t>
            </a:r>
            <a:r>
              <a:rPr b="0" lang="en-US" sz="2600" spc="-1" strike="noStrike">
                <a:solidFill>
                  <a:srgbClr val="000000"/>
                </a:solidFill>
                <a:latin typeface="Arial"/>
                <a:ea typeface="Microsoft YaHei"/>
              </a:rPr>
              <a:t> – це професійна діяльність осіб, які займають посади в державних органах та їх апараті щодо практичного виконання завдань і функцій держави та одержують заробітну плату за рахунок державних коштів.</a:t>
            </a:r>
            <a:endParaRPr b="0" lang="en-US" sz="2600" spc="-1" strike="noStrike">
              <a:latin typeface="Arial"/>
            </a:endParaRPr>
          </a:p>
          <a:p>
            <a:pPr algn="ctr">
              <a:lnSpc>
                <a:spcPct val="100000"/>
              </a:lnSpc>
            </a:pPr>
            <a:r>
              <a:rPr b="0" lang="en-US" sz="2600" spc="-1" strike="noStrike">
                <a:solidFill>
                  <a:srgbClr val="000000"/>
                </a:solidFill>
                <a:latin typeface="Arial"/>
                <a:ea typeface="Microsoft YaHei"/>
              </a:rPr>
              <a:t>     </a:t>
            </a:r>
            <a:r>
              <a:rPr b="0" lang="en-US" sz="2600" spc="-1" strike="noStrike">
                <a:solidFill>
                  <a:srgbClr val="000000"/>
                </a:solidFill>
                <a:latin typeface="Arial"/>
                <a:ea typeface="Microsoft YaHei"/>
              </a:rPr>
              <a:t>Ці особи є державними службовцями і мають відповідні службові повноваження.</a:t>
            </a:r>
            <a:endParaRPr b="0" lang="en-US" sz="2600" spc="-1" strike="noStrike">
              <a:latin typeface="Arial"/>
            </a:endParaRPr>
          </a:p>
        </p:txBody>
      </p:sp>
    </p:spTree>
  </p:cSld>
  <mc:AlternateContent>
    <mc:Choice Requires="p14">
      <p:transition spd="slow" p14:dur="4000">
        <p14:vortex/>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Wisp</Template>
  <TotalTime>816</TotalTime>
  <Application>Trio_Office/6.2.8.2$Windows_x86 LibreOffice_project/</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2019-12-09T06:02:53Z</dcterms:created>
  <dc:creator>Пользователь</dc:creator>
  <dc:description/>
  <dc:language>ru-RU</dc:language>
  <cp:lastModifiedBy/>
  <dcterms:modified xsi:type="dcterms:W3CDTF">2025-09-20T16:37:59Z</dcterms:modified>
  <cp:revision>114</cp:revision>
  <dc:subject/>
  <dc:title>«ІНОВАЦІЙНІ ТЕХНІЧНІ РІШЕННЯ З ЗАМІНИ ГАЗОПАЛЬНИКОВОГО УСТАТКУВАННЯ НА  ПРАТ «МК «АЗОВСТАЛЬ»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Широкоэкранный</vt:lpwstr>
  </property>
  <property fmtid="{D5CDD505-2E9C-101B-9397-08002B2CF9AE}" pid="9" name="ScaleCrop">
    <vt:bool>0</vt:bool>
  </property>
  <property fmtid="{D5CDD505-2E9C-101B-9397-08002B2CF9AE}" pid="10" name="ShareDoc">
    <vt:bool>0</vt:bool>
  </property>
  <property fmtid="{D5CDD505-2E9C-101B-9397-08002B2CF9AE}" pid="11" name="Slides">
    <vt:i4>22</vt:i4>
  </property>
</Properties>
</file>