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256" r:id="rId2"/>
    <p:sldId id="257" r:id="rId3"/>
    <p:sldId id="259" r:id="rId4"/>
    <p:sldId id="297" r:id="rId5"/>
    <p:sldId id="260" r:id="rId6"/>
    <p:sldId id="298" r:id="rId7"/>
    <p:sldId id="261" r:id="rId8"/>
    <p:sldId id="262" r:id="rId9"/>
    <p:sldId id="263" r:id="rId10"/>
    <p:sldId id="264" r:id="rId11"/>
    <p:sldId id="265" r:id="rId12"/>
    <p:sldId id="283" r:id="rId13"/>
    <p:sldId id="299" r:id="rId14"/>
    <p:sldId id="281" r:id="rId15"/>
    <p:sldId id="284" r:id="rId16"/>
    <p:sldId id="285" r:id="rId17"/>
    <p:sldId id="288" r:id="rId18"/>
    <p:sldId id="286" r:id="rId19"/>
    <p:sldId id="287" r:id="rId20"/>
    <p:sldId id="282" r:id="rId21"/>
    <p:sldId id="289" r:id="rId22"/>
    <p:sldId id="266" r:id="rId23"/>
    <p:sldId id="290" r:id="rId24"/>
    <p:sldId id="291" r:id="rId25"/>
    <p:sldId id="267" r:id="rId26"/>
    <p:sldId id="292" r:id="rId27"/>
    <p:sldId id="294" r:id="rId28"/>
    <p:sldId id="268" r:id="rId29"/>
    <p:sldId id="296" r:id="rId30"/>
    <p:sldId id="269" r:id="rId31"/>
    <p:sldId id="300" r:id="rId32"/>
    <p:sldId id="270" r:id="rId33"/>
    <p:sldId id="301" r:id="rId34"/>
    <p:sldId id="302" r:id="rId35"/>
    <p:sldId id="271" r:id="rId36"/>
    <p:sldId id="272" r:id="rId37"/>
    <p:sldId id="303" r:id="rId38"/>
    <p:sldId id="273" r:id="rId39"/>
    <p:sldId id="275" r:id="rId40"/>
    <p:sldId id="276" r:id="rId41"/>
    <p:sldId id="277" r:id="rId42"/>
    <p:sldId id="304" r:id="rId43"/>
    <p:sldId id="278" r:id="rId44"/>
    <p:sldId id="279" r:id="rId45"/>
    <p:sldId id="280" r:id="rId46"/>
    <p:sldId id="29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590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C3210-0A25-4699-9500-E357BB5310E1}" type="datetimeFigureOut">
              <a:rPr lang="uk-UA" smtClean="0"/>
              <a:t>25.04.2012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7F40F-9C8E-44A8-8049-A4E1293101F9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13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15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16</a:t>
            </a:fld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17</a:t>
            </a:fld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19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20</a:t>
            </a:fld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23</a:t>
            </a:fld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24</a:t>
            </a:fld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25</a:t>
            </a:fld>
            <a:endParaRPr lang="uk-U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26</a:t>
            </a:fld>
            <a:endParaRPr lang="uk-U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27</a:t>
            </a:fld>
            <a:endParaRPr lang="uk-U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30</a:t>
            </a:fld>
            <a:endParaRPr lang="uk-U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31</a:t>
            </a:fld>
            <a:endParaRPr lang="uk-U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32</a:t>
            </a:fld>
            <a:endParaRPr lang="uk-U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33</a:t>
            </a:fld>
            <a:endParaRPr lang="uk-U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34</a:t>
            </a:fld>
            <a:endParaRPr lang="uk-U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35</a:t>
            </a:fld>
            <a:endParaRPr lang="uk-U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37</a:t>
            </a:fld>
            <a:endParaRPr lang="uk-U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38</a:t>
            </a:fld>
            <a:endParaRPr lang="uk-U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39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40</a:t>
            </a:fld>
            <a:endParaRPr lang="uk-U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41</a:t>
            </a:fld>
            <a:endParaRPr lang="uk-U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42</a:t>
            </a:fld>
            <a:endParaRPr lang="uk-U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43</a:t>
            </a:fld>
            <a:endParaRPr lang="uk-U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44</a:t>
            </a:fld>
            <a:endParaRPr lang="uk-U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45</a:t>
            </a:fld>
            <a:endParaRPr lang="uk-U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46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7F40F-9C8E-44A8-8049-A4E1293101F9}" type="slidenum">
              <a:rPr lang="uk-UA" smtClean="0"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4752AF2-C816-4838-ABAF-6BF7A8336CA3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5C6ACB1-DE28-427A-B78D-0CF801198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053108"/>
            <a:ext cx="6400800" cy="1295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Андрей </a:t>
            </a:r>
            <a:r>
              <a:rPr lang="ru-RU" dirty="0" err="1" smtClean="0">
                <a:latin typeface="Comic Sans MS" pitchFamily="66" charset="0"/>
              </a:rPr>
              <a:t>видясов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700808"/>
            <a:ext cx="6930823" cy="4066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88224" y="5190872"/>
            <a:ext cx="1850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ДГ-111</a:t>
            </a:r>
          </a:p>
          <a:p>
            <a:endParaRPr lang="ru-RU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Solarstone_feat_Alex_Karweit_Breakaway_DJ_Feel_Radio_Remix_SOLARI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67508" y="6209511"/>
            <a:ext cx="609600" cy="60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211879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149080"/>
            <a:ext cx="6400800" cy="685800"/>
          </a:xfrm>
        </p:spPr>
        <p:txBody>
          <a:bodyPr>
            <a:noAutofit/>
          </a:bodyPr>
          <a:lstStyle/>
          <a:p>
            <a:r>
              <a:rPr lang="ru-RU" sz="6000" dirty="0" smtClean="0"/>
              <a:t>И как всегда </a:t>
            </a:r>
            <a:r>
              <a:rPr lang="ru-RU" sz="6000" dirty="0" smtClean="0"/>
              <a:t>ВНЕЗАПНО приходит </a:t>
            </a:r>
            <a:r>
              <a:rPr lang="ru-RU" sz="6000" dirty="0" smtClean="0"/>
              <a:t>сессия</a:t>
            </a:r>
            <a:endParaRPr lang="ru-RU" sz="6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64812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00083071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Downloads\сесс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357298"/>
            <a:ext cx="4357718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Мои документы\Downloads\удачной сесс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643050"/>
            <a:ext cx="4071967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Downloads\сессия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714488"/>
            <a:ext cx="4662511" cy="37052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Мои документы\Downloads\Время_картинки\студент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643050"/>
            <a:ext cx="3429024" cy="34433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Мои документы\Downloads\Время_картинки\часы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928802"/>
            <a:ext cx="3500462" cy="278608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Мои документы\Downloads\Время_картинки\часы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785926"/>
            <a:ext cx="3714776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Мои документы\Downloads\Время_картинки\часы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714488"/>
            <a:ext cx="3714776" cy="35004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00083071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412776"/>
            <a:ext cx="6400800" cy="3048001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4800" dirty="0" smtClean="0"/>
              <a:t>В основном все </a:t>
            </a:r>
            <a:r>
              <a:rPr lang="ru-RU" sz="4800" dirty="0" smtClean="0"/>
              <a:t>студенты </a:t>
            </a:r>
            <a:r>
              <a:rPr lang="ru-RU" sz="4800" dirty="0" smtClean="0"/>
              <a:t>до первой сессии живут так!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4604891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Downloads\сессия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643050"/>
            <a:ext cx="4643470" cy="35909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Мои документы\Downloads\сессия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71612"/>
            <a:ext cx="2928958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747464"/>
            <a:ext cx="7488832" cy="5976664"/>
          </a:xfrm>
        </p:spPr>
        <p:txBody>
          <a:bodyPr>
            <a:noAutofit/>
          </a:bodyPr>
          <a:lstStyle/>
          <a:p>
            <a:r>
              <a:rPr lang="ru-RU" sz="7200" dirty="0" smtClean="0"/>
              <a:t>И тут </a:t>
            </a:r>
            <a:br>
              <a:rPr lang="ru-RU" sz="7200" dirty="0" smtClean="0"/>
            </a:br>
            <a:r>
              <a:rPr lang="ru-RU" sz="7200" dirty="0" smtClean="0"/>
              <a:t>начинается </a:t>
            </a:r>
            <a:r>
              <a:rPr lang="ru-RU" sz="7200" dirty="0" err="1" smtClean="0"/>
              <a:t>учЁба</a:t>
            </a:r>
            <a:r>
              <a:rPr lang="ru-RU" sz="7200" dirty="0" smtClean="0"/>
              <a:t>!!!!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-531440"/>
            <a:ext cx="7016824" cy="304800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886896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Мои документы\Downloads\студенті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71612"/>
            <a:ext cx="3071834" cy="39195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Мои документы\Downloads\сессия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000240"/>
            <a:ext cx="3429024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xmlns="" val="403984451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Мои документы\Downloads\студенті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1714488"/>
            <a:ext cx="3214710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Мои документы\Downloads\студент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7" y="1785926"/>
            <a:ext cx="3643338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42"/>
            <a:ext cx="9114039" cy="6859742"/>
          </a:xfrm>
        </p:spPr>
      </p:pic>
    </p:spTree>
    <p:extLst>
      <p:ext uri="{BB962C8B-B14F-4D97-AF65-F5344CB8AC3E}">
        <p14:creationId xmlns:p14="http://schemas.microsoft.com/office/powerpoint/2010/main" xmlns="" val="1829420453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xmlns="" val="403984451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8478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Они ходят в ночные клубы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348880"/>
            <a:ext cx="5115531" cy="3228075"/>
          </a:xfrm>
        </p:spPr>
      </p:pic>
    </p:spTree>
    <p:extLst>
      <p:ext uri="{BB962C8B-B14F-4D97-AF65-F5344CB8AC3E}">
        <p14:creationId xmlns:p14="http://schemas.microsoft.com/office/powerpoint/2010/main" xmlns="" val="2592081812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628800"/>
            <a:ext cx="6400800" cy="3960440"/>
          </a:xfrm>
        </p:spPr>
        <p:txBody>
          <a:bodyPr>
            <a:noAutofit/>
          </a:bodyPr>
          <a:lstStyle/>
          <a:p>
            <a:r>
              <a:rPr lang="ru-RU" sz="4800" dirty="0" smtClean="0"/>
              <a:t>Но как только сессия  заканчивается, все начинается  заново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8304" y="6021288"/>
            <a:ext cx="6400800" cy="304800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45157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Мои документы\Downloads\зачет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143116"/>
            <a:ext cx="5643602" cy="278608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6968"/>
            <a:ext cx="9153291" cy="6864968"/>
          </a:xfrm>
        </p:spPr>
      </p:pic>
    </p:spTree>
    <p:extLst>
      <p:ext uri="{BB962C8B-B14F-4D97-AF65-F5344CB8AC3E}">
        <p14:creationId xmlns:p14="http://schemas.microsoft.com/office/powerpoint/2010/main" xmlns="" val="133647989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Мои документы\Downloads\сессии конец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5" y="1857364"/>
            <a:ext cx="4143404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Мои документы\Downloads\сессии конец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071678"/>
            <a:ext cx="4143404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31213"/>
            <a:ext cx="9240434" cy="6849973"/>
          </a:xfrm>
        </p:spPr>
      </p:pic>
    </p:spTree>
    <p:extLst>
      <p:ext uri="{BB962C8B-B14F-4D97-AF65-F5344CB8AC3E}">
        <p14:creationId xmlns:p14="http://schemas.microsoft.com/office/powerpoint/2010/main" xmlns="" val="267947030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6" y="9962"/>
            <a:ext cx="9118013" cy="6848038"/>
          </a:xfrm>
        </p:spPr>
      </p:pic>
    </p:spTree>
    <p:extLst>
      <p:ext uri="{BB962C8B-B14F-4D97-AF65-F5344CB8AC3E}">
        <p14:creationId xmlns:p14="http://schemas.microsoft.com/office/powerpoint/2010/main" xmlns="" val="182643662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Мои документы\Downloads\ночной клу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214554"/>
            <a:ext cx="4000528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" y="-23864"/>
            <a:ext cx="9139264" cy="6881864"/>
          </a:xfrm>
        </p:spPr>
      </p:pic>
    </p:spTree>
    <p:extLst>
      <p:ext uri="{BB962C8B-B14F-4D97-AF65-F5344CB8AC3E}">
        <p14:creationId xmlns:p14="http://schemas.microsoft.com/office/powerpoint/2010/main" xmlns="" val="135816009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31213"/>
            <a:ext cx="9240434" cy="6849973"/>
          </a:xfrm>
        </p:spPr>
      </p:pic>
    </p:spTree>
    <p:extLst>
      <p:ext uri="{BB962C8B-B14F-4D97-AF65-F5344CB8AC3E}">
        <p14:creationId xmlns:p14="http://schemas.microsoft.com/office/powerpoint/2010/main" xmlns="" val="267947030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Мои документы\Downloads\да какая разниц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1214422"/>
            <a:ext cx="3429024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6" y="9962"/>
            <a:ext cx="9118013" cy="6848038"/>
          </a:xfrm>
        </p:spPr>
      </p:pic>
    </p:spTree>
    <p:extLst>
      <p:ext uri="{BB962C8B-B14F-4D97-AF65-F5344CB8AC3E}">
        <p14:creationId xmlns:p14="http://schemas.microsoft.com/office/powerpoint/2010/main" xmlns="" val="182643662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" y="-23864"/>
            <a:ext cx="9139264" cy="6881864"/>
          </a:xfrm>
        </p:spPr>
      </p:pic>
    </p:spTree>
    <p:extLst>
      <p:ext uri="{BB962C8B-B14F-4D97-AF65-F5344CB8AC3E}">
        <p14:creationId xmlns:p14="http://schemas.microsoft.com/office/powerpoint/2010/main" xmlns="" val="135816009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Мои документы\Downloads\да какая разниц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5" y="1928802"/>
            <a:ext cx="3143272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0" y="19508"/>
            <a:ext cx="9132749" cy="6838492"/>
          </a:xfrm>
        </p:spPr>
      </p:pic>
    </p:spTree>
    <p:extLst>
      <p:ext uri="{BB962C8B-B14F-4D97-AF65-F5344CB8AC3E}">
        <p14:creationId xmlns:p14="http://schemas.microsoft.com/office/powerpoint/2010/main" xmlns="" val="64050442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3102618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31213"/>
            <a:ext cx="9240434" cy="6849973"/>
          </a:xfrm>
        </p:spPr>
      </p:pic>
    </p:spTree>
    <p:extLst>
      <p:ext uri="{BB962C8B-B14F-4D97-AF65-F5344CB8AC3E}">
        <p14:creationId xmlns:p14="http://schemas.microsoft.com/office/powerpoint/2010/main" xmlns="" val="267947030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053108"/>
            <a:ext cx="6400800" cy="1295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Андрей </a:t>
            </a:r>
            <a:r>
              <a:rPr lang="ru-RU" dirty="0" err="1" smtClean="0">
                <a:latin typeface="Comic Sans MS" pitchFamily="66" charset="0"/>
              </a:rPr>
              <a:t>видясов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700808"/>
            <a:ext cx="6930823" cy="4066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88224" y="5190872"/>
            <a:ext cx="1808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2012 г.</a:t>
            </a:r>
            <a:endParaRPr lang="ru-RU" sz="4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Solarstone_feat_Alex_Karweit_Breakaway_DJ_Feel_Radio_Remix_SOLARI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67508" y="6209511"/>
            <a:ext cx="609600" cy="60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211879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0" y="19508"/>
            <a:ext cx="9132749" cy="6838492"/>
          </a:xfrm>
        </p:spPr>
      </p:pic>
    </p:spTree>
    <p:extLst>
      <p:ext uri="{BB962C8B-B14F-4D97-AF65-F5344CB8AC3E}">
        <p14:creationId xmlns:p14="http://schemas.microsoft.com/office/powerpoint/2010/main" xmlns="" val="64050442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Мои документы\Downloads\да какая разниц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5" y="1857364"/>
            <a:ext cx="3143272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3102618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потом спят на парах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060848"/>
            <a:ext cx="5571078" cy="3528392"/>
          </a:xfrm>
        </p:spPr>
      </p:pic>
    </p:spTree>
    <p:extLst>
      <p:ext uri="{BB962C8B-B14F-4D97-AF65-F5344CB8AC3E}">
        <p14:creationId xmlns:p14="http://schemas.microsoft.com/office/powerpoint/2010/main" xmlns="" val="3488805347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76391708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188</TotalTime>
  <Words>91</Words>
  <Application>Microsoft Office PowerPoint</Application>
  <PresentationFormat>Экран (4:3)</PresentationFormat>
  <Paragraphs>56</Paragraphs>
  <Slides>46</Slides>
  <Notes>46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Кутюр</vt:lpstr>
      <vt:lpstr>Андрей видясов </vt:lpstr>
      <vt:lpstr>Слайд 2</vt:lpstr>
      <vt:lpstr>Они ходят в ночные клубы</vt:lpstr>
      <vt:lpstr>Слайд 4</vt:lpstr>
      <vt:lpstr>Слайд 5</vt:lpstr>
      <vt:lpstr>Слайд 6</vt:lpstr>
      <vt:lpstr>Слайд 7</vt:lpstr>
      <vt:lpstr>И потом спят на парах </vt:lpstr>
      <vt:lpstr>Слайд 9</vt:lpstr>
      <vt:lpstr>И как всегда ВНЕЗАПНО приходит сессия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 тут  начинается учЁба!!!!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Но как только сессия  заканчивается, все начинается  заново 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Андрей видясов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Андрей видясов</dc:title>
  <dc:creator>Admin</dc:creator>
  <cp:lastModifiedBy>Admin</cp:lastModifiedBy>
  <cp:revision>15</cp:revision>
  <dcterms:created xsi:type="dcterms:W3CDTF">2011-10-28T10:19:14Z</dcterms:created>
  <dcterms:modified xsi:type="dcterms:W3CDTF">2012-04-25T19:13:50Z</dcterms:modified>
</cp:coreProperties>
</file>