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49760" cy="6636960"/>
            <a:chOff x="0" y="228600"/>
            <a:chExt cx="2849760" cy="663696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99000" cy="62424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4760" cy="232056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7680" cy="141840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69560" cy="36180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0080" cy="332676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4400" cy="292608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6320" cy="49212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8280" cy="102312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4320" cy="404640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0200" cy="33552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5640" cy="2199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6880" cy="62064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0"/>
            <a:ext cx="2354760" cy="6851520"/>
            <a:chOff x="27360" y="0"/>
            <a:chExt cx="2354760" cy="6851520"/>
          </a:xfrm>
        </p:grpSpPr>
        <p:sp>
          <p:nvSpPr>
            <p:cNvPr id="14" name="CustomShape 15"/>
            <p:cNvSpPr/>
            <p:nvPr/>
          </p:nvSpPr>
          <p:spPr>
            <a:xfrm>
              <a:off x="27360" y="0"/>
              <a:ext cx="492480" cy="439920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1560" cy="157896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29120" cy="98892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0080" cy="223416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2440" cy="302544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2480" cy="27972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0640" cy="5097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8320" cy="271512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18800" cy="25128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6080" cy="67248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6360" cy="22608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08800" cy="52884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1080" cy="6856200"/>
          </a:xfrm>
          <a:prstGeom prst="rect">
            <a:avLst/>
          </a:prstGeom>
          <a:solidFill>
            <a:srgbClr val="2e5369"/>
          </a:solidFill>
          <a:ln w="9360">
            <a:noFill/>
          </a:ln>
          <a:effectLst>
            <a:outerShdw dir="5400000" dist="255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>
            <a:off x="0" y="4323960"/>
            <a:ext cx="1742760" cy="77688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35353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1"/>
          <p:cNvGrpSpPr/>
          <p:nvPr/>
        </p:nvGrpSpPr>
        <p:grpSpPr>
          <a:xfrm>
            <a:off x="0" y="228600"/>
            <a:ext cx="2849760" cy="6636960"/>
            <a:chOff x="0" y="228600"/>
            <a:chExt cx="2849760" cy="6636960"/>
          </a:xfrm>
        </p:grpSpPr>
        <p:sp>
          <p:nvSpPr>
            <p:cNvPr id="67" name="CustomShape 2"/>
            <p:cNvSpPr/>
            <p:nvPr/>
          </p:nvSpPr>
          <p:spPr>
            <a:xfrm>
              <a:off x="0" y="2575080"/>
              <a:ext cx="99000" cy="62424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3"/>
            <p:cNvSpPr/>
            <p:nvPr/>
          </p:nvSpPr>
          <p:spPr>
            <a:xfrm>
              <a:off x="128520" y="3156480"/>
              <a:ext cx="644760" cy="232056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4"/>
            <p:cNvSpPr/>
            <p:nvPr/>
          </p:nvSpPr>
          <p:spPr>
            <a:xfrm>
              <a:off x="807120" y="5447160"/>
              <a:ext cx="607680" cy="141840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5"/>
            <p:cNvSpPr/>
            <p:nvPr/>
          </p:nvSpPr>
          <p:spPr>
            <a:xfrm>
              <a:off x="959760" y="6503760"/>
              <a:ext cx="169560" cy="36180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6"/>
            <p:cNvSpPr/>
            <p:nvPr/>
          </p:nvSpPr>
          <p:spPr>
            <a:xfrm>
              <a:off x="100800" y="3201120"/>
              <a:ext cx="820080" cy="332676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7"/>
            <p:cNvSpPr/>
            <p:nvPr/>
          </p:nvSpPr>
          <p:spPr>
            <a:xfrm>
              <a:off x="22320" y="228600"/>
              <a:ext cx="104400" cy="292608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8"/>
            <p:cNvSpPr/>
            <p:nvPr/>
          </p:nvSpPr>
          <p:spPr>
            <a:xfrm>
              <a:off x="78120" y="2944080"/>
              <a:ext cx="76320" cy="49212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9"/>
            <p:cNvSpPr/>
            <p:nvPr/>
          </p:nvSpPr>
          <p:spPr>
            <a:xfrm>
              <a:off x="769680" y="5478840"/>
              <a:ext cx="188280" cy="102312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0"/>
            <p:cNvSpPr/>
            <p:nvPr/>
          </p:nvSpPr>
          <p:spPr>
            <a:xfrm>
              <a:off x="775440" y="1398960"/>
              <a:ext cx="2074320" cy="404640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11"/>
            <p:cNvSpPr/>
            <p:nvPr/>
          </p:nvSpPr>
          <p:spPr>
            <a:xfrm>
              <a:off x="922680" y="6530040"/>
              <a:ext cx="160200" cy="33552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12"/>
            <p:cNvSpPr/>
            <p:nvPr/>
          </p:nvSpPr>
          <p:spPr>
            <a:xfrm>
              <a:off x="769680" y="5359320"/>
              <a:ext cx="35640" cy="2199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3"/>
            <p:cNvSpPr/>
            <p:nvPr/>
          </p:nvSpPr>
          <p:spPr>
            <a:xfrm>
              <a:off x="849960" y="6244560"/>
              <a:ext cx="236880" cy="62064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9" name="Group 14"/>
          <p:cNvGrpSpPr/>
          <p:nvPr/>
        </p:nvGrpSpPr>
        <p:grpSpPr>
          <a:xfrm>
            <a:off x="27360" y="0"/>
            <a:ext cx="2354760" cy="6851520"/>
            <a:chOff x="27360" y="0"/>
            <a:chExt cx="2354760" cy="6851520"/>
          </a:xfrm>
        </p:grpSpPr>
        <p:sp>
          <p:nvSpPr>
            <p:cNvPr id="80" name="CustomShape 15"/>
            <p:cNvSpPr/>
            <p:nvPr/>
          </p:nvSpPr>
          <p:spPr>
            <a:xfrm>
              <a:off x="27360" y="0"/>
              <a:ext cx="492480" cy="439920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6"/>
            <p:cNvSpPr/>
            <p:nvPr/>
          </p:nvSpPr>
          <p:spPr>
            <a:xfrm>
              <a:off x="550440" y="4316400"/>
              <a:ext cx="421560" cy="157896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17"/>
            <p:cNvSpPr/>
            <p:nvPr/>
          </p:nvSpPr>
          <p:spPr>
            <a:xfrm>
              <a:off x="1006200" y="5862600"/>
              <a:ext cx="429120" cy="98892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18"/>
            <p:cNvSpPr/>
            <p:nvPr/>
          </p:nvSpPr>
          <p:spPr>
            <a:xfrm>
              <a:off x="521640" y="4364280"/>
              <a:ext cx="550080" cy="223416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9"/>
            <p:cNvSpPr/>
            <p:nvPr/>
          </p:nvSpPr>
          <p:spPr>
            <a:xfrm>
              <a:off x="468000" y="1289160"/>
              <a:ext cx="172440" cy="302544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20"/>
            <p:cNvSpPr/>
            <p:nvPr/>
          </p:nvSpPr>
          <p:spPr>
            <a:xfrm>
              <a:off x="1111680" y="6571440"/>
              <a:ext cx="132480" cy="27972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21"/>
            <p:cNvSpPr/>
            <p:nvPr/>
          </p:nvSpPr>
          <p:spPr>
            <a:xfrm>
              <a:off x="502560" y="4107600"/>
              <a:ext cx="80640" cy="5097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22"/>
            <p:cNvSpPr/>
            <p:nvPr/>
          </p:nvSpPr>
          <p:spPr>
            <a:xfrm>
              <a:off x="973800" y="3145680"/>
              <a:ext cx="1408320" cy="271512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3"/>
            <p:cNvSpPr/>
            <p:nvPr/>
          </p:nvSpPr>
          <p:spPr>
            <a:xfrm>
              <a:off x="1073520" y="6600240"/>
              <a:ext cx="118800" cy="25128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4"/>
            <p:cNvSpPr/>
            <p:nvPr/>
          </p:nvSpPr>
          <p:spPr>
            <a:xfrm>
              <a:off x="973800" y="5897160"/>
              <a:ext cx="136080" cy="67248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5"/>
            <p:cNvSpPr/>
            <p:nvPr/>
          </p:nvSpPr>
          <p:spPr>
            <a:xfrm>
              <a:off x="973800" y="5772600"/>
              <a:ext cx="36360" cy="22608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6"/>
            <p:cNvSpPr/>
            <p:nvPr/>
          </p:nvSpPr>
          <p:spPr>
            <a:xfrm>
              <a:off x="1006200" y="6322680"/>
              <a:ext cx="208800" cy="52884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2" name="CustomShape 27"/>
          <p:cNvSpPr/>
          <p:nvPr/>
        </p:nvSpPr>
        <p:spPr>
          <a:xfrm>
            <a:off x="0" y="0"/>
            <a:ext cx="181080" cy="6856200"/>
          </a:xfrm>
          <a:prstGeom prst="rect">
            <a:avLst/>
          </a:prstGeom>
          <a:solidFill>
            <a:srgbClr val="2e5369"/>
          </a:solidFill>
          <a:ln w="9360">
            <a:noFill/>
          </a:ln>
          <a:effectLst>
            <a:outerShdw dir="5400000" dist="255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93" name="CustomShape 28"/>
          <p:cNvSpPr/>
          <p:nvPr/>
        </p:nvSpPr>
        <p:spPr>
          <a:xfrm>
            <a:off x="0" y="4323960"/>
            <a:ext cx="1742760" cy="77688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35353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"/>
          <p:cNvGrpSpPr/>
          <p:nvPr/>
        </p:nvGrpSpPr>
        <p:grpSpPr>
          <a:xfrm>
            <a:off x="0" y="228600"/>
            <a:ext cx="2849760" cy="6636960"/>
            <a:chOff x="0" y="228600"/>
            <a:chExt cx="2849760" cy="6636960"/>
          </a:xfrm>
        </p:grpSpPr>
        <p:sp>
          <p:nvSpPr>
            <p:cNvPr id="133" name="CustomShape 2"/>
            <p:cNvSpPr/>
            <p:nvPr/>
          </p:nvSpPr>
          <p:spPr>
            <a:xfrm>
              <a:off x="0" y="2575080"/>
              <a:ext cx="99000" cy="62424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3"/>
            <p:cNvSpPr/>
            <p:nvPr/>
          </p:nvSpPr>
          <p:spPr>
            <a:xfrm>
              <a:off x="128520" y="3156480"/>
              <a:ext cx="644760" cy="232056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4"/>
            <p:cNvSpPr/>
            <p:nvPr/>
          </p:nvSpPr>
          <p:spPr>
            <a:xfrm>
              <a:off x="807120" y="5447160"/>
              <a:ext cx="607680" cy="141840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5"/>
            <p:cNvSpPr/>
            <p:nvPr/>
          </p:nvSpPr>
          <p:spPr>
            <a:xfrm>
              <a:off x="959760" y="6503760"/>
              <a:ext cx="169560" cy="36180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6"/>
            <p:cNvSpPr/>
            <p:nvPr/>
          </p:nvSpPr>
          <p:spPr>
            <a:xfrm>
              <a:off x="100800" y="3201120"/>
              <a:ext cx="820080" cy="332676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7"/>
            <p:cNvSpPr/>
            <p:nvPr/>
          </p:nvSpPr>
          <p:spPr>
            <a:xfrm>
              <a:off x="22320" y="228600"/>
              <a:ext cx="104400" cy="292608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8"/>
            <p:cNvSpPr/>
            <p:nvPr/>
          </p:nvSpPr>
          <p:spPr>
            <a:xfrm>
              <a:off x="78120" y="2944080"/>
              <a:ext cx="76320" cy="49212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9"/>
            <p:cNvSpPr/>
            <p:nvPr/>
          </p:nvSpPr>
          <p:spPr>
            <a:xfrm>
              <a:off x="769680" y="5478840"/>
              <a:ext cx="188280" cy="102312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0"/>
            <p:cNvSpPr/>
            <p:nvPr/>
          </p:nvSpPr>
          <p:spPr>
            <a:xfrm>
              <a:off x="775440" y="1398960"/>
              <a:ext cx="2074320" cy="404640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11"/>
            <p:cNvSpPr/>
            <p:nvPr/>
          </p:nvSpPr>
          <p:spPr>
            <a:xfrm>
              <a:off x="922680" y="6530040"/>
              <a:ext cx="160200" cy="33552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12"/>
            <p:cNvSpPr/>
            <p:nvPr/>
          </p:nvSpPr>
          <p:spPr>
            <a:xfrm>
              <a:off x="769680" y="5359320"/>
              <a:ext cx="35640" cy="2199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13"/>
            <p:cNvSpPr/>
            <p:nvPr/>
          </p:nvSpPr>
          <p:spPr>
            <a:xfrm>
              <a:off x="849960" y="6244560"/>
              <a:ext cx="236880" cy="62064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45" name="Group 14"/>
          <p:cNvGrpSpPr/>
          <p:nvPr/>
        </p:nvGrpSpPr>
        <p:grpSpPr>
          <a:xfrm>
            <a:off x="27360" y="0"/>
            <a:ext cx="2354760" cy="6851520"/>
            <a:chOff x="27360" y="0"/>
            <a:chExt cx="2354760" cy="6851520"/>
          </a:xfrm>
        </p:grpSpPr>
        <p:sp>
          <p:nvSpPr>
            <p:cNvPr id="146" name="CustomShape 15"/>
            <p:cNvSpPr/>
            <p:nvPr/>
          </p:nvSpPr>
          <p:spPr>
            <a:xfrm>
              <a:off x="27360" y="0"/>
              <a:ext cx="492480" cy="439920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6"/>
            <p:cNvSpPr/>
            <p:nvPr/>
          </p:nvSpPr>
          <p:spPr>
            <a:xfrm>
              <a:off x="550440" y="4316400"/>
              <a:ext cx="421560" cy="157896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7"/>
            <p:cNvSpPr/>
            <p:nvPr/>
          </p:nvSpPr>
          <p:spPr>
            <a:xfrm>
              <a:off x="1006200" y="5862600"/>
              <a:ext cx="429120" cy="98892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8"/>
            <p:cNvSpPr/>
            <p:nvPr/>
          </p:nvSpPr>
          <p:spPr>
            <a:xfrm>
              <a:off x="521640" y="4364280"/>
              <a:ext cx="550080" cy="223416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9"/>
            <p:cNvSpPr/>
            <p:nvPr/>
          </p:nvSpPr>
          <p:spPr>
            <a:xfrm>
              <a:off x="468000" y="1289160"/>
              <a:ext cx="172440" cy="302544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20"/>
            <p:cNvSpPr/>
            <p:nvPr/>
          </p:nvSpPr>
          <p:spPr>
            <a:xfrm>
              <a:off x="1111680" y="6571440"/>
              <a:ext cx="132480" cy="27972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21"/>
            <p:cNvSpPr/>
            <p:nvPr/>
          </p:nvSpPr>
          <p:spPr>
            <a:xfrm>
              <a:off x="502560" y="4107600"/>
              <a:ext cx="80640" cy="5097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22"/>
            <p:cNvSpPr/>
            <p:nvPr/>
          </p:nvSpPr>
          <p:spPr>
            <a:xfrm>
              <a:off x="973800" y="3145680"/>
              <a:ext cx="1408320" cy="271512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23"/>
            <p:cNvSpPr/>
            <p:nvPr/>
          </p:nvSpPr>
          <p:spPr>
            <a:xfrm>
              <a:off x="1073520" y="6600240"/>
              <a:ext cx="118800" cy="25128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24"/>
            <p:cNvSpPr/>
            <p:nvPr/>
          </p:nvSpPr>
          <p:spPr>
            <a:xfrm>
              <a:off x="973800" y="5897160"/>
              <a:ext cx="136080" cy="67248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25"/>
            <p:cNvSpPr/>
            <p:nvPr/>
          </p:nvSpPr>
          <p:spPr>
            <a:xfrm>
              <a:off x="973800" y="5772600"/>
              <a:ext cx="36360" cy="22608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6"/>
            <p:cNvSpPr/>
            <p:nvPr/>
          </p:nvSpPr>
          <p:spPr>
            <a:xfrm>
              <a:off x="1006200" y="6322680"/>
              <a:ext cx="208800" cy="52884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8" name="CustomShape 27"/>
          <p:cNvSpPr/>
          <p:nvPr/>
        </p:nvSpPr>
        <p:spPr>
          <a:xfrm>
            <a:off x="0" y="0"/>
            <a:ext cx="181080" cy="6856200"/>
          </a:xfrm>
          <a:prstGeom prst="rect">
            <a:avLst/>
          </a:prstGeom>
          <a:solidFill>
            <a:srgbClr val="2e5369"/>
          </a:solidFill>
          <a:ln w="9360">
            <a:noFill/>
          </a:ln>
          <a:effectLst>
            <a:outerShdw dir="5400000" dist="255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59" name="CustomShape 28"/>
          <p:cNvSpPr/>
          <p:nvPr/>
        </p:nvSpPr>
        <p:spPr>
          <a:xfrm flipV="1">
            <a:off x="-2520" y="710280"/>
            <a:ext cx="1586880" cy="50544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35353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61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roup 1"/>
          <p:cNvGrpSpPr/>
          <p:nvPr/>
        </p:nvGrpSpPr>
        <p:grpSpPr>
          <a:xfrm>
            <a:off x="0" y="228600"/>
            <a:ext cx="2849760" cy="6636960"/>
            <a:chOff x="0" y="228600"/>
            <a:chExt cx="2849760" cy="6636960"/>
          </a:xfrm>
        </p:grpSpPr>
        <p:sp>
          <p:nvSpPr>
            <p:cNvPr id="199" name="CustomShape 2"/>
            <p:cNvSpPr/>
            <p:nvPr/>
          </p:nvSpPr>
          <p:spPr>
            <a:xfrm>
              <a:off x="0" y="2575080"/>
              <a:ext cx="99000" cy="62424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0" name="CustomShape 3"/>
            <p:cNvSpPr/>
            <p:nvPr/>
          </p:nvSpPr>
          <p:spPr>
            <a:xfrm>
              <a:off x="128520" y="3156480"/>
              <a:ext cx="644760" cy="232056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1" name="CustomShape 4"/>
            <p:cNvSpPr/>
            <p:nvPr/>
          </p:nvSpPr>
          <p:spPr>
            <a:xfrm>
              <a:off x="807120" y="5447160"/>
              <a:ext cx="607680" cy="141840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CustomShape 5"/>
            <p:cNvSpPr/>
            <p:nvPr/>
          </p:nvSpPr>
          <p:spPr>
            <a:xfrm>
              <a:off x="959760" y="6503760"/>
              <a:ext cx="169560" cy="36180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3" name="CustomShape 6"/>
            <p:cNvSpPr/>
            <p:nvPr/>
          </p:nvSpPr>
          <p:spPr>
            <a:xfrm>
              <a:off x="100800" y="3201120"/>
              <a:ext cx="820080" cy="332676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4" name="CustomShape 7"/>
            <p:cNvSpPr/>
            <p:nvPr/>
          </p:nvSpPr>
          <p:spPr>
            <a:xfrm>
              <a:off x="22320" y="228600"/>
              <a:ext cx="104400" cy="292608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CustomShape 8"/>
            <p:cNvSpPr/>
            <p:nvPr/>
          </p:nvSpPr>
          <p:spPr>
            <a:xfrm>
              <a:off x="78120" y="2944080"/>
              <a:ext cx="76320" cy="49212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6" name="CustomShape 9"/>
            <p:cNvSpPr/>
            <p:nvPr/>
          </p:nvSpPr>
          <p:spPr>
            <a:xfrm>
              <a:off x="769680" y="5478840"/>
              <a:ext cx="188280" cy="102312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10"/>
            <p:cNvSpPr/>
            <p:nvPr/>
          </p:nvSpPr>
          <p:spPr>
            <a:xfrm>
              <a:off x="775440" y="1398960"/>
              <a:ext cx="2074320" cy="404640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8" name="CustomShape 11"/>
            <p:cNvSpPr/>
            <p:nvPr/>
          </p:nvSpPr>
          <p:spPr>
            <a:xfrm>
              <a:off x="922680" y="6530040"/>
              <a:ext cx="160200" cy="33552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9" name="CustomShape 12"/>
            <p:cNvSpPr/>
            <p:nvPr/>
          </p:nvSpPr>
          <p:spPr>
            <a:xfrm>
              <a:off x="769680" y="5359320"/>
              <a:ext cx="35640" cy="2199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13"/>
            <p:cNvSpPr/>
            <p:nvPr/>
          </p:nvSpPr>
          <p:spPr>
            <a:xfrm>
              <a:off x="849960" y="6244560"/>
              <a:ext cx="236880" cy="62064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11" name="Group 14"/>
          <p:cNvGrpSpPr/>
          <p:nvPr/>
        </p:nvGrpSpPr>
        <p:grpSpPr>
          <a:xfrm>
            <a:off x="27360" y="0"/>
            <a:ext cx="2354760" cy="6851520"/>
            <a:chOff x="27360" y="0"/>
            <a:chExt cx="2354760" cy="6851520"/>
          </a:xfrm>
        </p:grpSpPr>
        <p:sp>
          <p:nvSpPr>
            <p:cNvPr id="212" name="CustomShape 15"/>
            <p:cNvSpPr/>
            <p:nvPr/>
          </p:nvSpPr>
          <p:spPr>
            <a:xfrm>
              <a:off x="27360" y="0"/>
              <a:ext cx="492480" cy="439920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16"/>
            <p:cNvSpPr/>
            <p:nvPr/>
          </p:nvSpPr>
          <p:spPr>
            <a:xfrm>
              <a:off x="550440" y="4316400"/>
              <a:ext cx="421560" cy="157896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17"/>
            <p:cNvSpPr/>
            <p:nvPr/>
          </p:nvSpPr>
          <p:spPr>
            <a:xfrm>
              <a:off x="1006200" y="5862600"/>
              <a:ext cx="429120" cy="98892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18"/>
            <p:cNvSpPr/>
            <p:nvPr/>
          </p:nvSpPr>
          <p:spPr>
            <a:xfrm>
              <a:off x="521640" y="4364280"/>
              <a:ext cx="550080" cy="223416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19"/>
            <p:cNvSpPr/>
            <p:nvPr/>
          </p:nvSpPr>
          <p:spPr>
            <a:xfrm>
              <a:off x="468000" y="1289160"/>
              <a:ext cx="172440" cy="302544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20"/>
            <p:cNvSpPr/>
            <p:nvPr/>
          </p:nvSpPr>
          <p:spPr>
            <a:xfrm>
              <a:off x="1111680" y="6571440"/>
              <a:ext cx="132480" cy="27972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21"/>
            <p:cNvSpPr/>
            <p:nvPr/>
          </p:nvSpPr>
          <p:spPr>
            <a:xfrm>
              <a:off x="502560" y="4107600"/>
              <a:ext cx="80640" cy="5097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22"/>
            <p:cNvSpPr/>
            <p:nvPr/>
          </p:nvSpPr>
          <p:spPr>
            <a:xfrm>
              <a:off x="973800" y="3145680"/>
              <a:ext cx="1408320" cy="271512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23"/>
            <p:cNvSpPr/>
            <p:nvPr/>
          </p:nvSpPr>
          <p:spPr>
            <a:xfrm>
              <a:off x="1073520" y="6600240"/>
              <a:ext cx="118800" cy="25128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24"/>
            <p:cNvSpPr/>
            <p:nvPr/>
          </p:nvSpPr>
          <p:spPr>
            <a:xfrm>
              <a:off x="973800" y="5897160"/>
              <a:ext cx="136080" cy="67248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2" name="CustomShape 25"/>
            <p:cNvSpPr/>
            <p:nvPr/>
          </p:nvSpPr>
          <p:spPr>
            <a:xfrm>
              <a:off x="973800" y="5772600"/>
              <a:ext cx="36360" cy="22608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3" name="CustomShape 26"/>
            <p:cNvSpPr/>
            <p:nvPr/>
          </p:nvSpPr>
          <p:spPr>
            <a:xfrm>
              <a:off x="1006200" y="6322680"/>
              <a:ext cx="208800" cy="52884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24" name="CustomShape 27"/>
          <p:cNvSpPr/>
          <p:nvPr/>
        </p:nvSpPr>
        <p:spPr>
          <a:xfrm>
            <a:off x="0" y="0"/>
            <a:ext cx="181080" cy="6856200"/>
          </a:xfrm>
          <a:prstGeom prst="rect">
            <a:avLst/>
          </a:prstGeom>
          <a:solidFill>
            <a:srgbClr val="2e5369"/>
          </a:solidFill>
          <a:ln w="9360">
            <a:noFill/>
          </a:ln>
          <a:effectLst>
            <a:outerShdw dir="5400000" dist="255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5" name="CustomShape 28"/>
          <p:cNvSpPr/>
          <p:nvPr/>
        </p:nvSpPr>
        <p:spPr>
          <a:xfrm flipV="1">
            <a:off x="-2520" y="710280"/>
            <a:ext cx="1586880" cy="50544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35353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27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" name="Group 1"/>
          <p:cNvGrpSpPr/>
          <p:nvPr/>
        </p:nvGrpSpPr>
        <p:grpSpPr>
          <a:xfrm>
            <a:off x="0" y="228600"/>
            <a:ext cx="2849760" cy="6636960"/>
            <a:chOff x="0" y="228600"/>
            <a:chExt cx="2849760" cy="6636960"/>
          </a:xfrm>
        </p:grpSpPr>
        <p:sp>
          <p:nvSpPr>
            <p:cNvPr id="265" name="CustomShape 2"/>
            <p:cNvSpPr/>
            <p:nvPr/>
          </p:nvSpPr>
          <p:spPr>
            <a:xfrm>
              <a:off x="0" y="2575080"/>
              <a:ext cx="99000" cy="62424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3"/>
            <p:cNvSpPr/>
            <p:nvPr/>
          </p:nvSpPr>
          <p:spPr>
            <a:xfrm>
              <a:off x="128520" y="3156480"/>
              <a:ext cx="644760" cy="232056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7" name="CustomShape 4"/>
            <p:cNvSpPr/>
            <p:nvPr/>
          </p:nvSpPr>
          <p:spPr>
            <a:xfrm>
              <a:off x="807120" y="5447160"/>
              <a:ext cx="607680" cy="141840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8" name="CustomShape 5"/>
            <p:cNvSpPr/>
            <p:nvPr/>
          </p:nvSpPr>
          <p:spPr>
            <a:xfrm>
              <a:off x="959760" y="6503760"/>
              <a:ext cx="169560" cy="36180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6"/>
            <p:cNvSpPr/>
            <p:nvPr/>
          </p:nvSpPr>
          <p:spPr>
            <a:xfrm>
              <a:off x="100800" y="3201120"/>
              <a:ext cx="820080" cy="332676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0" name="CustomShape 7"/>
            <p:cNvSpPr/>
            <p:nvPr/>
          </p:nvSpPr>
          <p:spPr>
            <a:xfrm>
              <a:off x="22320" y="228600"/>
              <a:ext cx="104400" cy="292608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1" name="CustomShape 8"/>
            <p:cNvSpPr/>
            <p:nvPr/>
          </p:nvSpPr>
          <p:spPr>
            <a:xfrm>
              <a:off x="78120" y="2944080"/>
              <a:ext cx="76320" cy="49212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2" name="CustomShape 9"/>
            <p:cNvSpPr/>
            <p:nvPr/>
          </p:nvSpPr>
          <p:spPr>
            <a:xfrm>
              <a:off x="769680" y="5478840"/>
              <a:ext cx="188280" cy="102312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3" name="CustomShape 10"/>
            <p:cNvSpPr/>
            <p:nvPr/>
          </p:nvSpPr>
          <p:spPr>
            <a:xfrm>
              <a:off x="775440" y="1398960"/>
              <a:ext cx="2074320" cy="404640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4" name="CustomShape 11"/>
            <p:cNvSpPr/>
            <p:nvPr/>
          </p:nvSpPr>
          <p:spPr>
            <a:xfrm>
              <a:off x="922680" y="6530040"/>
              <a:ext cx="160200" cy="33552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5" name="CustomShape 12"/>
            <p:cNvSpPr/>
            <p:nvPr/>
          </p:nvSpPr>
          <p:spPr>
            <a:xfrm>
              <a:off x="769680" y="5359320"/>
              <a:ext cx="35640" cy="21996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6" name="CustomShape 13"/>
            <p:cNvSpPr/>
            <p:nvPr/>
          </p:nvSpPr>
          <p:spPr>
            <a:xfrm>
              <a:off x="849960" y="6244560"/>
              <a:ext cx="236880" cy="62064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77" name="Group 14"/>
          <p:cNvGrpSpPr/>
          <p:nvPr/>
        </p:nvGrpSpPr>
        <p:grpSpPr>
          <a:xfrm>
            <a:off x="27360" y="0"/>
            <a:ext cx="2354760" cy="6851520"/>
            <a:chOff x="27360" y="0"/>
            <a:chExt cx="2354760" cy="6851520"/>
          </a:xfrm>
        </p:grpSpPr>
        <p:sp>
          <p:nvSpPr>
            <p:cNvPr id="278" name="CustomShape 15"/>
            <p:cNvSpPr/>
            <p:nvPr/>
          </p:nvSpPr>
          <p:spPr>
            <a:xfrm>
              <a:off x="27360" y="0"/>
              <a:ext cx="492480" cy="439920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16"/>
            <p:cNvSpPr/>
            <p:nvPr/>
          </p:nvSpPr>
          <p:spPr>
            <a:xfrm>
              <a:off x="550440" y="4316400"/>
              <a:ext cx="421560" cy="157896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17"/>
            <p:cNvSpPr/>
            <p:nvPr/>
          </p:nvSpPr>
          <p:spPr>
            <a:xfrm>
              <a:off x="1006200" y="5862600"/>
              <a:ext cx="429120" cy="98892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18"/>
            <p:cNvSpPr/>
            <p:nvPr/>
          </p:nvSpPr>
          <p:spPr>
            <a:xfrm>
              <a:off x="521640" y="4364280"/>
              <a:ext cx="550080" cy="223416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19"/>
            <p:cNvSpPr/>
            <p:nvPr/>
          </p:nvSpPr>
          <p:spPr>
            <a:xfrm>
              <a:off x="468000" y="1289160"/>
              <a:ext cx="172440" cy="302544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20"/>
            <p:cNvSpPr/>
            <p:nvPr/>
          </p:nvSpPr>
          <p:spPr>
            <a:xfrm>
              <a:off x="1111680" y="6571440"/>
              <a:ext cx="132480" cy="27972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21"/>
            <p:cNvSpPr/>
            <p:nvPr/>
          </p:nvSpPr>
          <p:spPr>
            <a:xfrm>
              <a:off x="502560" y="4107600"/>
              <a:ext cx="80640" cy="5097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22"/>
            <p:cNvSpPr/>
            <p:nvPr/>
          </p:nvSpPr>
          <p:spPr>
            <a:xfrm>
              <a:off x="973800" y="3145680"/>
              <a:ext cx="1408320" cy="271512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23"/>
            <p:cNvSpPr/>
            <p:nvPr/>
          </p:nvSpPr>
          <p:spPr>
            <a:xfrm>
              <a:off x="1073520" y="6600240"/>
              <a:ext cx="118800" cy="25128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24"/>
            <p:cNvSpPr/>
            <p:nvPr/>
          </p:nvSpPr>
          <p:spPr>
            <a:xfrm>
              <a:off x="973800" y="5897160"/>
              <a:ext cx="136080" cy="67248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25"/>
            <p:cNvSpPr/>
            <p:nvPr/>
          </p:nvSpPr>
          <p:spPr>
            <a:xfrm>
              <a:off x="973800" y="5772600"/>
              <a:ext cx="36360" cy="22608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26"/>
            <p:cNvSpPr/>
            <p:nvPr/>
          </p:nvSpPr>
          <p:spPr>
            <a:xfrm>
              <a:off x="1006200" y="6322680"/>
              <a:ext cx="208800" cy="52884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0" name="CustomShape 27"/>
          <p:cNvSpPr/>
          <p:nvPr/>
        </p:nvSpPr>
        <p:spPr>
          <a:xfrm>
            <a:off x="0" y="0"/>
            <a:ext cx="181080" cy="6856200"/>
          </a:xfrm>
          <a:prstGeom prst="rect">
            <a:avLst/>
          </a:prstGeom>
          <a:solidFill>
            <a:srgbClr val="2e5369"/>
          </a:solidFill>
          <a:ln w="9360">
            <a:noFill/>
          </a:ln>
          <a:effectLst>
            <a:outerShdw dir="5400000" dist="25560">
              <a:srgbClr val="000000">
                <a:alpha val="25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91" name="CustomShape 28"/>
          <p:cNvSpPr/>
          <p:nvPr/>
        </p:nvSpPr>
        <p:spPr>
          <a:xfrm flipV="1">
            <a:off x="-2520" y="710280"/>
            <a:ext cx="1586880" cy="50544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35353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293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2589120" y="3429000"/>
            <a:ext cx="9090000" cy="167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51000"/>
          </a:bodyPr>
          <a:p>
            <a:pPr algn="just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Тема 1. Професійний розвиток на державній службі: умови та критерії</a:t>
            </a:r>
            <a:endParaRPr b="0" lang="ru-RU" sz="44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4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ефективності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2589120" y="5271840"/>
            <a:ext cx="8913600" cy="112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2" name="CustomShape 3"/>
          <p:cNvSpPr/>
          <p:nvPr/>
        </p:nvSpPr>
        <p:spPr>
          <a:xfrm>
            <a:off x="1502640" y="602280"/>
            <a:ext cx="9185040" cy="64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3" name="CustomShape 4"/>
          <p:cNvSpPr/>
          <p:nvPr/>
        </p:nvSpPr>
        <p:spPr>
          <a:xfrm>
            <a:off x="531720" y="4529520"/>
            <a:ext cx="7779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488FBEA4-2D11-4D37-BB02-B041C8B36ED4}" type="slidenum">
              <a:rPr b="0" lang="ru-RU" sz="2000" spc="-1" strike="noStrike">
                <a:solidFill>
                  <a:srgbClr val="feffff"/>
                </a:solidFill>
                <a:latin typeface="Times New Roman"/>
                <a:ea typeface="DejaVu Sans"/>
              </a:rPr>
              <a:t>&lt;номер&gt;</a:t>
            </a:fld>
            <a:endParaRPr b="0" lang="ru-RU" sz="2000" spc="-1" strike="noStrike">
              <a:latin typeface="Arial"/>
            </a:endParaRPr>
          </a:p>
        </p:txBody>
      </p:sp>
      <p:pic>
        <p:nvPicPr>
          <p:cNvPr id="334" name="Picture 2" descr=""/>
          <p:cNvPicPr/>
          <p:nvPr/>
        </p:nvPicPr>
        <p:blipFill>
          <a:blip r:embed="rId1"/>
          <a:stretch/>
        </p:blipFill>
        <p:spPr>
          <a:xfrm>
            <a:off x="10558800" y="247320"/>
            <a:ext cx="1309680" cy="1735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609480" y="2683080"/>
            <a:ext cx="10971720" cy="48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0000"/>
                </a:solidFill>
                <a:latin typeface="Arial"/>
                <a:ea typeface="DejaVu Sans"/>
              </a:rPr>
              <a:t>ДЯКУЮ ЗА УВАГУ!!!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1" lang="ru-RU" sz="3200" spc="-1" strike="noStrike">
                <a:latin typeface="Arial"/>
              </a:rPr>
              <a:t>Ефективність державної служби</a:t>
            </a:r>
            <a:r>
              <a:rPr b="0" lang="ru-RU" sz="3200" spc="-1" strike="noStrike">
                <a:latin typeface="Arial"/>
              </a:rPr>
              <a:t> — це властивість управлінських дій, рішень, поведінки, що відображує міру те, наскільки ці дії приводять до бажаного суспільству результату.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907560" y="198720"/>
            <a:ext cx="10971360" cy="642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algn="just"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Становлення та розвиток державної служби в Україні відбувалося на всіх етапах її історії та державотворення. Паростки державної служби можна розпізнати у найперших державних утвореннях на території України. </a:t>
            </a:r>
            <a:endParaRPr b="0" lang="ru-RU" sz="4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4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Основне </a:t>
            </a:r>
            <a:r>
              <a:rPr b="1" lang="ru-RU" sz="4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призначення державного апарату</a:t>
            </a:r>
            <a:r>
              <a:rPr b="0" lang="ru-RU" sz="4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полягає в забезпеченні високого рівня здоров’я, освіти, безпеки та добробуту населення. Оцінювання таких показників може здійснюватися за певний період діяльності органу або виборної особи, порівняно з іншими регіонами, країнами тощо.</a:t>
            </a:r>
            <a:endParaRPr b="0" lang="ru-RU" sz="40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609480" y="352800"/>
            <a:ext cx="10972080" cy="514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latin typeface="Arial"/>
                <a:ea typeface="Microsoft YaHei"/>
              </a:rPr>
              <a:t>Державна служба</a:t>
            </a:r>
            <a:r>
              <a:rPr b="0" lang="ru-RU" sz="2600" spc="-1" strike="noStrike">
                <a:latin typeface="Arial"/>
                <a:ea typeface="Microsoft YaHei"/>
              </a:rPr>
              <a:t> - це державний правовий і соціальний інститут, який здійснює в рамках своєї компетенції реалізацію цілей та функцій органів державної влади шляхом професійного виконання службовцями своїх посадових обов'язків і повноважень, що забезпечують взаємодію держави й громадян у реалізації їх інтересів, прав і обов'язків.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600" spc="-1" strike="noStrike">
                <a:latin typeface="Arial"/>
                <a:ea typeface="Microsoft YaHei"/>
              </a:rPr>
              <a:t>Закон України «Про державну службу» визначає, що </a:t>
            </a:r>
            <a:r>
              <a:rPr b="1" lang="ru-RU" sz="2600" spc="-1" strike="noStrike">
                <a:latin typeface="Arial"/>
                <a:ea typeface="Microsoft YaHei"/>
              </a:rPr>
              <a:t>д</a:t>
            </a:r>
            <a:r>
              <a:rPr b="1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ержавна служба в Україні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– це професійна діяльність осіб, які займають посади в державних органах та їх апараті щодо практичного виконання завдань і функцій держави та одержують заробітну плату за рахунок державних коштів.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     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  <a:ea typeface="Microsoft YaHei"/>
              </a:rPr>
              <a:t>Ці особи є державними службовцями і мають відповідні службові повноваження.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609480" y="510120"/>
            <a:ext cx="10971000" cy="67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  <a:ea typeface="DejaVu Sans"/>
              </a:rPr>
              <a:t>Актуальність теми дослідження: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579240" y="1619640"/>
            <a:ext cx="10971360" cy="516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</a:pPr>
            <a:r>
              <a:rPr b="1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Управління людськими ресурсами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– це стратегічний і цілісний підхід до управління найбільш цінними активами організації, а саме персоналом, який індивідуально і колективно робить внесок в досягнення організаційних цілей.</a:t>
            </a: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Задачі управління формуванням людських ресурсів: 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прогнозування та планування потреб працівників;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підбір та відбір кадрів;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адаптація щойно прибувших працівників;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збільшення ефективності виконаних робіт;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підвищення якості діяльності працівників;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підвищення якості діяльності організації в цілому;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зростання рівня життя працівників;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удосконалення системи мотивації; </a:t>
            </a:r>
            <a:endParaRPr b="0" lang="ru-RU" sz="2200" spc="-1" strike="noStrike">
              <a:latin typeface="Arial"/>
            </a:endParaRPr>
          </a:p>
          <a:p>
            <a:pPr marL="450360" algn="just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          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розвиток ініціативності та новаторства.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864000" y="630720"/>
            <a:ext cx="10971360" cy="556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algn="just">
              <a:lnSpc>
                <a:spcPct val="100000"/>
              </a:lnSpc>
            </a:pPr>
            <a:r>
              <a:rPr b="1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Аксіоми управління кадровим потенціалом організації: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Будь-яка проблема підприємства – це проблема УЛР.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Персонал підприємства – це не тільки сьогоднішні працівники, а й ті, хто прийде працювати завтра, а також ті, хто звільняється.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Розуміння і зближення цілей роботодавця та працівників – це найкращий шлях до підвищення ефективності роботи підприємства.</a:t>
            </a:r>
            <a:endParaRPr b="0" lang="ru-RU" sz="2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Будь-яка проблема УЛР – це спільна проблема лінійних керівників і працівників кадрової служби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4000">
        <p14:vortex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2016360" y="702360"/>
            <a:ext cx="8544600" cy="523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ru-RU" sz="2600" spc="18" strike="noStrike">
                <a:latin typeface="Times New Roman"/>
                <a:ea typeface="DejaVu Sans"/>
              </a:rPr>
              <a:t>Д</a:t>
            </a:r>
            <a:r>
              <a:rPr b="1" lang="ru-RU" sz="2600" spc="18" strike="noStrike">
                <a:latin typeface="Times New Roman"/>
                <a:ea typeface="DejaVu Sans"/>
              </a:rPr>
              <a:t>ержавна кадрова політика</a:t>
            </a:r>
            <a:r>
              <a:rPr b="0" lang="ru-RU" sz="2600" spc="18" strike="noStrike">
                <a:latin typeface="Times New Roman"/>
                <a:ea typeface="DejaVu Sans"/>
              </a:rPr>
              <a:t> - це політика держави у сфері державної служби, головною метою якої є забезпечення високого професіоналізму управлінського процесу та всіх ланок державного управління висококваліфікованими, ініціативними, добросовісними працівниками.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600" spc="18" strike="noStrike">
                <a:latin typeface="Times New Roman"/>
                <a:ea typeface="DejaVu Sans"/>
              </a:rPr>
              <a:t>Демократичною прикметою нашого часу стало зростання ролі кожного громадянина у виробленні та реалізації кадрової політики (ст. 38 Конституції). Кожен може і повинен брати участь у формуванні органів державної влади і місцевого самоврядування (ст. 141 Основного Закону).</a:t>
            </a:r>
            <a:endParaRPr b="0" lang="ru-RU" sz="2600" spc="-1" strike="noStrike">
              <a:latin typeface="Arial"/>
            </a:endParaRPr>
          </a:p>
        </p:txBody>
      </p:sp>
      <p:sp>
        <p:nvSpPr>
          <p:cNvPr id="342" name="CustomShape 2"/>
          <p:cNvSpPr/>
          <p:nvPr/>
        </p:nvSpPr>
        <p:spPr>
          <a:xfrm>
            <a:off x="876240" y="1619640"/>
            <a:ext cx="10824840" cy="414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CustomShape 3"/>
          <p:cNvSpPr/>
          <p:nvPr/>
        </p:nvSpPr>
        <p:spPr>
          <a:xfrm>
            <a:off x="531720" y="787680"/>
            <a:ext cx="77796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43838F1-BFCB-4DF3-96C0-D7A66E4A7987}" type="slidenum">
              <a:rPr b="0" lang="ru-RU" sz="2000" spc="-1" strike="noStrike">
                <a:solidFill>
                  <a:srgbClr val="feffff"/>
                </a:solidFill>
                <a:latin typeface="Times New Roman"/>
                <a:ea typeface="DejaVu Sans"/>
              </a:rPr>
              <a:t>&lt;номер&gt;</a:t>
            </a:fld>
            <a:endParaRPr b="0" lang="ru-RU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609480" y="2134800"/>
            <a:ext cx="10972080" cy="158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1" lang="ru-RU" sz="2600" spc="-1" strike="noStrike">
                <a:solidFill>
                  <a:srgbClr val="000000"/>
                </a:solidFill>
                <a:latin typeface="Arial"/>
              </a:rPr>
              <a:t>Навчання у сучасному розумінні</a:t>
            </a:r>
            <a:r>
              <a:rPr b="0" lang="ru-RU" sz="2600" spc="-1" strike="noStrike">
                <a:solidFill>
                  <a:srgbClr val="000000"/>
                </a:solidFill>
                <a:latin typeface="Arial"/>
              </a:rPr>
              <a:t> — це будь-яке заплановане вдосконалення поведінки того, хто вчиться, на основі нових знань, поглядів, цінностей, вмінь, навичок. При цьому освіту можна розглядати як організовану комунікацію з метою навчання. 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609480" y="946800"/>
            <a:ext cx="10972080" cy="39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spAutoFit/>
          </a:bodyPr>
          <a:p>
            <a:pPr algn="ctr">
              <a:lnSpc>
                <a:spcPct val="100000"/>
              </a:lnSpc>
            </a:pPr>
            <a:r>
              <a:rPr b="0" lang="ru-RU" sz="2600" spc="-1" strike="noStrike">
                <a:latin typeface="Times New Roman"/>
                <a:ea typeface="Microsoft YaHei"/>
              </a:rPr>
              <a:t>Державний службовець, який навчається, прагне до самореалізації, до самостійності, до самоуправління.</a:t>
            </a: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2600" spc="-1" strike="noStrike">
                <a:latin typeface="Times New Roman"/>
                <a:ea typeface="Microsoft YaHei"/>
              </a:rPr>
              <a:t>Суспільство й держава потребують підготовки нової генерації і підвищення кваліфікації вже працюючих керівників та фахівців органів державної влади та місцевого самоврядування, формування реального та перспективного резерву їх кадрів. Таким чином, одним із пріоритетних напрямів соціально-економічного розвитку України є якісне вдосконалення загальнонаціональної системи підготовки, перепідготовки та підвищення кваліфікації працівників органів державної влади та органів місцевого самоврядування.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712</TotalTime>
  <Application>Trio_Office/6.2.8.2$Windows_x86 LibreOffice_project/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2019-12-09T06:02:53Z</dcterms:created>
  <dc:creator>Пользователь</dc:creator>
  <dc:description/>
  <dc:language>ru-RU</dc:language>
  <cp:lastModifiedBy/>
  <dcterms:modified xsi:type="dcterms:W3CDTF">2020-10-24T13:15:57Z</dcterms:modified>
  <cp:revision>100</cp:revision>
  <dc:subject/>
  <dc:title>«ІНОВАЦІЙНІ ТЕХНІЧНІ РІШЕННЯ З ЗАМІНИ ГАЗОПАЛЬНИКОВОГО УСТАТКУВАННЯ НА  ПРАТ «МК «АЗОВСТАЛЬ»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