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3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_rels/slideLayout9.xml.rels" ContentType="application/vnd.openxmlformats-package.relationships+xml"/>
  <Override PartName="/ppt/slideLayouts/_rels/slideLayout53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54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5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56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58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59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25.xml.rels" ContentType="application/vnd.openxmlformats-package.relationships+xml"/>
  <Override PartName="/ppt/slideLayouts/_rels/slideLayout26.xml.rels" ContentType="application/vnd.openxmlformats-package.relationships+xml"/>
  <Override PartName="/ppt/slideLayouts/_rels/slideLayout27.xml.rels" ContentType="application/vnd.openxmlformats-package.relationships+xml"/>
  <Override PartName="/ppt/slideLayouts/_rels/slideLayout28.xml.rels" ContentType="application/vnd.openxmlformats-package.relationships+xml"/>
  <Override PartName="/ppt/slideLayouts/_rels/slideLayout29.xml.rels" ContentType="application/vnd.openxmlformats-package.relationships+xml"/>
  <Override PartName="/ppt/slideLayouts/_rels/slideLayout30.xml.rels" ContentType="application/vnd.openxmlformats-package.relationships+xml"/>
  <Override PartName="/ppt/slideLayouts/_rels/slideLayout31.xml.rels" ContentType="application/vnd.openxmlformats-package.relationships+xml"/>
  <Override PartName="/ppt/slideLayouts/_rels/slideLayout32.xml.rels" ContentType="application/vnd.openxmlformats-package.relationships+xml"/>
  <Override PartName="/ppt/slideLayouts/_rels/slideLayout33.xml.rels" ContentType="application/vnd.openxmlformats-package.relationships+xml"/>
  <Override PartName="/ppt/slideLayouts/_rels/slideLayout34.xml.rels" ContentType="application/vnd.openxmlformats-package.relationships+xml"/>
  <Override PartName="/ppt/slideLayouts/_rels/slideLayout35.xml.rels" ContentType="application/vnd.openxmlformats-package.relationships+xml"/>
  <Override PartName="/ppt/slideLayouts/_rels/slideLayout36.xml.rels" ContentType="application/vnd.openxmlformats-package.relationships+xml"/>
  <Override PartName="/ppt/slideLayouts/_rels/slideLayout37.xml.rels" ContentType="application/vnd.openxmlformats-package.relationships+xml"/>
  <Override PartName="/ppt/slideLayouts/_rels/slideLayout38.xml.rels" ContentType="application/vnd.openxmlformats-package.relationships+xml"/>
  <Override PartName="/ppt/slideLayouts/_rels/slideLayout39.xml.rels" ContentType="application/vnd.openxmlformats-package.relationships+xml"/>
  <Override PartName="/ppt/slideLayouts/_rels/slideLayout40.xml.rels" ContentType="application/vnd.openxmlformats-package.relationships+xml"/>
  <Override PartName="/ppt/slideLayouts/_rels/slideLayout41.xml.rels" ContentType="application/vnd.openxmlformats-package.relationships+xml"/>
  <Override PartName="/ppt/slideLayouts/_rels/slideLayout42.xml.rels" ContentType="application/vnd.openxmlformats-package.relationships+xml"/>
  <Override PartName="/ppt/slideLayouts/_rels/slideLayout43.xml.rels" ContentType="application/vnd.openxmlformats-package.relationships+xml"/>
  <Override PartName="/ppt/slideLayouts/_rels/slideLayout44.xml.rels" ContentType="application/vnd.openxmlformats-package.relationships+xml"/>
  <Override PartName="/ppt/slideLayouts/_rels/slideLayout45.xml.rels" ContentType="application/vnd.openxmlformats-package.relationships+xml"/>
  <Override PartName="/ppt/slideLayouts/_rels/slideLayout46.xml.rels" ContentType="application/vnd.openxmlformats-package.relationships+xml"/>
  <Override PartName="/ppt/slideLayouts/_rels/slideLayout47.xml.rels" ContentType="application/vnd.openxmlformats-package.relationships+xml"/>
  <Override PartName="/ppt/slideLayouts/_rels/slideLayout48.xml.rels" ContentType="application/vnd.openxmlformats-package.relationships+xml"/>
  <Override PartName="/ppt/slideLayouts/_rels/slideLayout49.xml.rels" ContentType="application/vnd.openxmlformats-package.relationships+xml"/>
  <Override PartName="/ppt/slideLayouts/_rels/slideLayout50.xml.rels" ContentType="application/vnd.openxmlformats-package.relationships+xml"/>
  <Override PartName="/ppt/slideLayouts/_rels/slideLayout51.xml.rels" ContentType="application/vnd.openxmlformats-package.relationships+xml"/>
  <Override PartName="/ppt/slideLayouts/_rels/slideLayout52.xml.rels" ContentType="application/vnd.openxmlformats-package.relationships+xml"/>
  <Override PartName="/ppt/slideLayouts/_rels/slideLayout60.xml.rels" ContentType="application/vnd.openxmlformats-package.relationships+xml"/>
  <Override PartName="/ppt/_rels/presentation.xml.rels" ContentType="application/vnd.openxmlformats-package.relationships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_rels/slide9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  <p:sldMasterId id="2147483674" r:id="rId4"/>
    <p:sldMasterId id="2147483687" r:id="rId5"/>
    <p:sldMasterId id="2147483700" r:id="rId6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2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3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3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4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5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65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0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0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0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1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2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2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2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2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2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2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2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3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2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6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6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6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2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7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8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8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8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8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9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19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9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9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9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9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19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3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29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3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3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3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3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4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3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3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4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4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4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44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4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4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4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1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5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6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59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60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61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62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263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4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5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9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9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29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</p:spTree>
  </p:cSld>
</p:sldLayout>
</file>

<file path=ppt/slideLayouts/slideLayout5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0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0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0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10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17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5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21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22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6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3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25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26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27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28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329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rIns="0" tIns="0" bIns="0" anchor="ctr">
            <a:spAutoFit/>
          </a:bodyPr>
          <a:p>
            <a:pPr algn="ctr"/>
            <a:endParaRPr b="0" lang="ru-RU" sz="4400" spc="-1" strike="noStrike">
              <a:latin typeface="Arial"/>
            </a:endParaRPr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  <p:sp>
        <p:nvSpPr>
          <p:cNvPr id="5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ru-R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Relationship Id="rId9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33.xml"/><Relationship Id="rId11" Type="http://schemas.openxmlformats.org/officeDocument/2006/relationships/slideLayout" Target="../slideLayouts/slideLayout34.xml"/><Relationship Id="rId12" Type="http://schemas.openxmlformats.org/officeDocument/2006/relationships/slideLayout" Target="../slideLayouts/slideLayout35.xml"/><Relationship Id="rId13" Type="http://schemas.openxmlformats.org/officeDocument/2006/relationships/slideLayout" Target="../slideLayouts/slideLayout36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9.xml"/><Relationship Id="rId5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48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49.xml"/><Relationship Id="rId3" Type="http://schemas.openxmlformats.org/officeDocument/2006/relationships/slideLayout" Target="../slideLayouts/slideLayout50.xml"/><Relationship Id="rId4" Type="http://schemas.openxmlformats.org/officeDocument/2006/relationships/slideLayout" Target="../slideLayouts/slideLayout51.xml"/><Relationship Id="rId5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4.xml"/><Relationship Id="rId8" Type="http://schemas.openxmlformats.org/officeDocument/2006/relationships/slideLayout" Target="../slideLayouts/slideLayout55.xml"/><Relationship Id="rId9" Type="http://schemas.openxmlformats.org/officeDocument/2006/relationships/slideLayout" Target="../slideLayouts/slideLayout56.xml"/><Relationship Id="rId10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"/>
          <p:cNvGrpSpPr/>
          <p:nvPr/>
        </p:nvGrpSpPr>
        <p:grpSpPr>
          <a:xfrm>
            <a:off x="0" y="228600"/>
            <a:ext cx="2849760" cy="6636960"/>
            <a:chOff x="0" y="228600"/>
            <a:chExt cx="2849760" cy="6636960"/>
          </a:xfrm>
        </p:grpSpPr>
        <p:sp>
          <p:nvSpPr>
            <p:cNvPr id="1" name="CustomShape 2"/>
            <p:cNvSpPr/>
            <p:nvPr/>
          </p:nvSpPr>
          <p:spPr>
            <a:xfrm>
              <a:off x="0" y="2575080"/>
              <a:ext cx="99000" cy="624240"/>
            </a:xfrm>
            <a:custGeom>
              <a:avLst/>
              <a:gdLst/>
              <a:ahLst/>
              <a:rect l="l" t="t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" name="CustomShape 3"/>
            <p:cNvSpPr/>
            <p:nvPr/>
          </p:nvSpPr>
          <p:spPr>
            <a:xfrm>
              <a:off x="128520" y="3156480"/>
              <a:ext cx="644760" cy="2320560"/>
            </a:xfrm>
            <a:custGeom>
              <a:avLst/>
              <a:gdLst/>
              <a:ahLst/>
              <a:rect l="l" t="t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3" name="CustomShape 4"/>
            <p:cNvSpPr/>
            <p:nvPr/>
          </p:nvSpPr>
          <p:spPr>
            <a:xfrm>
              <a:off x="807120" y="5447160"/>
              <a:ext cx="607680" cy="1418400"/>
            </a:xfrm>
            <a:custGeom>
              <a:avLst/>
              <a:gdLst/>
              <a:ahLst/>
              <a:rect l="l" t="t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4" name="CustomShape 5"/>
            <p:cNvSpPr/>
            <p:nvPr/>
          </p:nvSpPr>
          <p:spPr>
            <a:xfrm>
              <a:off x="959760" y="6503760"/>
              <a:ext cx="169560" cy="361800"/>
            </a:xfrm>
            <a:custGeom>
              <a:avLst/>
              <a:gdLst/>
              <a:ahLst/>
              <a:rect l="l" t="t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5" name="CustomShape 6"/>
            <p:cNvSpPr/>
            <p:nvPr/>
          </p:nvSpPr>
          <p:spPr>
            <a:xfrm>
              <a:off x="100800" y="3201120"/>
              <a:ext cx="820080" cy="3326760"/>
            </a:xfrm>
            <a:custGeom>
              <a:avLst/>
              <a:gdLst/>
              <a:ahLst/>
              <a:rect l="l" t="t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" name="CustomShape 7"/>
            <p:cNvSpPr/>
            <p:nvPr/>
          </p:nvSpPr>
          <p:spPr>
            <a:xfrm>
              <a:off x="22320" y="228600"/>
              <a:ext cx="104400" cy="2926080"/>
            </a:xfrm>
            <a:custGeom>
              <a:avLst/>
              <a:gdLst/>
              <a:ahLst/>
              <a:rect l="l" t="t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" name="CustomShape 8"/>
            <p:cNvSpPr/>
            <p:nvPr/>
          </p:nvSpPr>
          <p:spPr>
            <a:xfrm>
              <a:off x="78120" y="2944080"/>
              <a:ext cx="76320" cy="492120"/>
            </a:xfrm>
            <a:custGeom>
              <a:avLst/>
              <a:gdLst/>
              <a:ahLst/>
              <a:rect l="l" t="t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" name="CustomShape 9"/>
            <p:cNvSpPr/>
            <p:nvPr/>
          </p:nvSpPr>
          <p:spPr>
            <a:xfrm>
              <a:off x="769680" y="5478840"/>
              <a:ext cx="188280" cy="1023120"/>
            </a:xfrm>
            <a:custGeom>
              <a:avLst/>
              <a:gdLst/>
              <a:ahLst/>
              <a:rect l="l" t="t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" name="CustomShape 10"/>
            <p:cNvSpPr/>
            <p:nvPr/>
          </p:nvSpPr>
          <p:spPr>
            <a:xfrm>
              <a:off x="775440" y="1398960"/>
              <a:ext cx="2074320" cy="4046400"/>
            </a:xfrm>
            <a:custGeom>
              <a:avLst/>
              <a:gdLst/>
              <a:ahLst/>
              <a:rect l="l" t="t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" name="CustomShape 11"/>
            <p:cNvSpPr/>
            <p:nvPr/>
          </p:nvSpPr>
          <p:spPr>
            <a:xfrm>
              <a:off x="922680" y="6530040"/>
              <a:ext cx="160200" cy="335520"/>
            </a:xfrm>
            <a:custGeom>
              <a:avLst/>
              <a:gdLst/>
              <a:ahLst/>
              <a:rect l="l" t="t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1" name="CustomShape 12"/>
            <p:cNvSpPr/>
            <p:nvPr/>
          </p:nvSpPr>
          <p:spPr>
            <a:xfrm>
              <a:off x="769680" y="5359320"/>
              <a:ext cx="35640" cy="219960"/>
            </a:xfrm>
            <a:custGeom>
              <a:avLst/>
              <a:gdLst/>
              <a:ahLst/>
              <a:rect l="l" t="t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" name="CustomShape 13"/>
            <p:cNvSpPr/>
            <p:nvPr/>
          </p:nvSpPr>
          <p:spPr>
            <a:xfrm>
              <a:off x="849960" y="6244560"/>
              <a:ext cx="236880" cy="620640"/>
            </a:xfrm>
            <a:custGeom>
              <a:avLst/>
              <a:gdLst/>
              <a:ahLst/>
              <a:rect l="l" t="t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3" name="Group 14"/>
          <p:cNvGrpSpPr/>
          <p:nvPr/>
        </p:nvGrpSpPr>
        <p:grpSpPr>
          <a:xfrm>
            <a:off x="27360" y="0"/>
            <a:ext cx="2354760" cy="6851520"/>
            <a:chOff x="27360" y="0"/>
            <a:chExt cx="2354760" cy="6851520"/>
          </a:xfrm>
        </p:grpSpPr>
        <p:sp>
          <p:nvSpPr>
            <p:cNvPr id="14" name="CustomShape 15"/>
            <p:cNvSpPr/>
            <p:nvPr/>
          </p:nvSpPr>
          <p:spPr>
            <a:xfrm>
              <a:off x="27360" y="0"/>
              <a:ext cx="492480" cy="4399200"/>
            </a:xfrm>
            <a:custGeom>
              <a:avLst/>
              <a:gdLst/>
              <a:ahLst/>
              <a:rect l="l" t="t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" name="CustomShape 16"/>
            <p:cNvSpPr/>
            <p:nvPr/>
          </p:nvSpPr>
          <p:spPr>
            <a:xfrm>
              <a:off x="550440" y="4316400"/>
              <a:ext cx="421560" cy="1578960"/>
            </a:xfrm>
            <a:custGeom>
              <a:avLst/>
              <a:gdLst/>
              <a:ahLst/>
              <a:rect l="l" t="t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6" name="CustomShape 17"/>
            <p:cNvSpPr/>
            <p:nvPr/>
          </p:nvSpPr>
          <p:spPr>
            <a:xfrm>
              <a:off x="1006200" y="5862600"/>
              <a:ext cx="429120" cy="988920"/>
            </a:xfrm>
            <a:custGeom>
              <a:avLst/>
              <a:gdLst/>
              <a:ahLst/>
              <a:rect l="l" t="t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" name="CustomShape 18"/>
            <p:cNvSpPr/>
            <p:nvPr/>
          </p:nvSpPr>
          <p:spPr>
            <a:xfrm>
              <a:off x="521640" y="4364280"/>
              <a:ext cx="550080" cy="2234160"/>
            </a:xfrm>
            <a:custGeom>
              <a:avLst/>
              <a:gdLst/>
              <a:ahLst/>
              <a:rect l="l" t="t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" name="CustomShape 19"/>
            <p:cNvSpPr/>
            <p:nvPr/>
          </p:nvSpPr>
          <p:spPr>
            <a:xfrm>
              <a:off x="468000" y="1289160"/>
              <a:ext cx="172440" cy="3025440"/>
            </a:xfrm>
            <a:custGeom>
              <a:avLst/>
              <a:gdLst/>
              <a:ahLst/>
              <a:rect l="l" t="t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" name="CustomShape 20"/>
            <p:cNvSpPr/>
            <p:nvPr/>
          </p:nvSpPr>
          <p:spPr>
            <a:xfrm>
              <a:off x="1111680" y="6571440"/>
              <a:ext cx="132480" cy="279720"/>
            </a:xfrm>
            <a:custGeom>
              <a:avLst/>
              <a:gdLst/>
              <a:ahLst/>
              <a:rect l="l" t="t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" name="CustomShape 21"/>
            <p:cNvSpPr/>
            <p:nvPr/>
          </p:nvSpPr>
          <p:spPr>
            <a:xfrm>
              <a:off x="502560" y="4107600"/>
              <a:ext cx="80640" cy="509760"/>
            </a:xfrm>
            <a:custGeom>
              <a:avLst/>
              <a:gdLst/>
              <a:ahLst/>
              <a:rect l="l" t="t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" name="CustomShape 22"/>
            <p:cNvSpPr/>
            <p:nvPr/>
          </p:nvSpPr>
          <p:spPr>
            <a:xfrm>
              <a:off x="973800" y="3145680"/>
              <a:ext cx="1408320" cy="2715120"/>
            </a:xfrm>
            <a:custGeom>
              <a:avLst/>
              <a:gdLst/>
              <a:ahLst/>
              <a:rect l="l" t="t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" name="CustomShape 23"/>
            <p:cNvSpPr/>
            <p:nvPr/>
          </p:nvSpPr>
          <p:spPr>
            <a:xfrm>
              <a:off x="1073520" y="6600240"/>
              <a:ext cx="118800" cy="25128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3" name="CustomShape 24"/>
            <p:cNvSpPr/>
            <p:nvPr/>
          </p:nvSpPr>
          <p:spPr>
            <a:xfrm>
              <a:off x="973800" y="5897160"/>
              <a:ext cx="136080" cy="672480"/>
            </a:xfrm>
            <a:custGeom>
              <a:avLst/>
              <a:gdLst/>
              <a:ahLst/>
              <a:rect l="l" t="t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4" name="CustomShape 25"/>
            <p:cNvSpPr/>
            <p:nvPr/>
          </p:nvSpPr>
          <p:spPr>
            <a:xfrm>
              <a:off x="973800" y="5772600"/>
              <a:ext cx="36360" cy="226080"/>
            </a:xfrm>
            <a:custGeom>
              <a:avLst/>
              <a:gdLst/>
              <a:ahLst/>
              <a:rect l="l" t="t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5" name="CustomShape 26"/>
            <p:cNvSpPr/>
            <p:nvPr/>
          </p:nvSpPr>
          <p:spPr>
            <a:xfrm>
              <a:off x="1006200" y="6322680"/>
              <a:ext cx="208800" cy="528840"/>
            </a:xfrm>
            <a:custGeom>
              <a:avLst/>
              <a:gdLst/>
              <a:ahLst/>
              <a:rect l="l" t="t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6" name="CustomShape 27"/>
          <p:cNvSpPr/>
          <p:nvPr/>
        </p:nvSpPr>
        <p:spPr>
          <a:xfrm>
            <a:off x="0" y="0"/>
            <a:ext cx="181080" cy="6856200"/>
          </a:xfrm>
          <a:prstGeom prst="rect">
            <a:avLst/>
          </a:prstGeom>
          <a:solidFill>
            <a:srgbClr val="2e5369"/>
          </a:solidFill>
          <a:ln w="9360">
            <a:noFill/>
          </a:ln>
          <a:effectLst>
            <a:outerShdw dir="5400000" dist="25560">
              <a:srgbClr val="000000">
                <a:alpha val="2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7" name="CustomShape 28"/>
          <p:cNvSpPr/>
          <p:nvPr/>
        </p:nvSpPr>
        <p:spPr>
          <a:xfrm>
            <a:off x="0" y="4323960"/>
            <a:ext cx="1742760" cy="776880"/>
          </a:xfrm>
          <a:custGeom>
            <a:avLst/>
            <a:gdLst/>
            <a:ahLst/>
            <a:rect l="l" t="t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rgbClr val="353535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8" name="PlaceHolder 29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29" name="PlaceHolder 30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" name="Group 1"/>
          <p:cNvGrpSpPr/>
          <p:nvPr/>
        </p:nvGrpSpPr>
        <p:grpSpPr>
          <a:xfrm>
            <a:off x="0" y="228600"/>
            <a:ext cx="2849760" cy="6636960"/>
            <a:chOff x="0" y="228600"/>
            <a:chExt cx="2849760" cy="6636960"/>
          </a:xfrm>
        </p:grpSpPr>
        <p:sp>
          <p:nvSpPr>
            <p:cNvPr id="67" name="CustomShape 2"/>
            <p:cNvSpPr/>
            <p:nvPr/>
          </p:nvSpPr>
          <p:spPr>
            <a:xfrm>
              <a:off x="0" y="2575080"/>
              <a:ext cx="99000" cy="624240"/>
            </a:xfrm>
            <a:custGeom>
              <a:avLst/>
              <a:gdLst/>
              <a:ahLst/>
              <a:rect l="l" t="t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8" name="CustomShape 3"/>
            <p:cNvSpPr/>
            <p:nvPr/>
          </p:nvSpPr>
          <p:spPr>
            <a:xfrm>
              <a:off x="128520" y="3156480"/>
              <a:ext cx="644760" cy="2320560"/>
            </a:xfrm>
            <a:custGeom>
              <a:avLst/>
              <a:gdLst/>
              <a:ahLst/>
              <a:rect l="l" t="t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69" name="CustomShape 4"/>
            <p:cNvSpPr/>
            <p:nvPr/>
          </p:nvSpPr>
          <p:spPr>
            <a:xfrm>
              <a:off x="807120" y="5447160"/>
              <a:ext cx="607680" cy="1418400"/>
            </a:xfrm>
            <a:custGeom>
              <a:avLst/>
              <a:gdLst/>
              <a:ahLst/>
              <a:rect l="l" t="t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0" name="CustomShape 5"/>
            <p:cNvSpPr/>
            <p:nvPr/>
          </p:nvSpPr>
          <p:spPr>
            <a:xfrm>
              <a:off x="959760" y="6503760"/>
              <a:ext cx="169560" cy="361800"/>
            </a:xfrm>
            <a:custGeom>
              <a:avLst/>
              <a:gdLst/>
              <a:ahLst/>
              <a:rect l="l" t="t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1" name="CustomShape 6"/>
            <p:cNvSpPr/>
            <p:nvPr/>
          </p:nvSpPr>
          <p:spPr>
            <a:xfrm>
              <a:off x="100800" y="3201120"/>
              <a:ext cx="820080" cy="3326760"/>
            </a:xfrm>
            <a:custGeom>
              <a:avLst/>
              <a:gdLst/>
              <a:ahLst/>
              <a:rect l="l" t="t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2" name="CustomShape 7"/>
            <p:cNvSpPr/>
            <p:nvPr/>
          </p:nvSpPr>
          <p:spPr>
            <a:xfrm>
              <a:off x="22320" y="228600"/>
              <a:ext cx="104400" cy="2926080"/>
            </a:xfrm>
            <a:custGeom>
              <a:avLst/>
              <a:gdLst/>
              <a:ahLst/>
              <a:rect l="l" t="t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3" name="CustomShape 8"/>
            <p:cNvSpPr/>
            <p:nvPr/>
          </p:nvSpPr>
          <p:spPr>
            <a:xfrm>
              <a:off x="78120" y="2944080"/>
              <a:ext cx="76320" cy="492120"/>
            </a:xfrm>
            <a:custGeom>
              <a:avLst/>
              <a:gdLst/>
              <a:ahLst/>
              <a:rect l="l" t="t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4" name="CustomShape 9"/>
            <p:cNvSpPr/>
            <p:nvPr/>
          </p:nvSpPr>
          <p:spPr>
            <a:xfrm>
              <a:off x="769680" y="5478840"/>
              <a:ext cx="188280" cy="1023120"/>
            </a:xfrm>
            <a:custGeom>
              <a:avLst/>
              <a:gdLst/>
              <a:ahLst/>
              <a:rect l="l" t="t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5" name="CustomShape 10"/>
            <p:cNvSpPr/>
            <p:nvPr/>
          </p:nvSpPr>
          <p:spPr>
            <a:xfrm>
              <a:off x="775440" y="1398960"/>
              <a:ext cx="2074320" cy="4046400"/>
            </a:xfrm>
            <a:custGeom>
              <a:avLst/>
              <a:gdLst/>
              <a:ahLst/>
              <a:rect l="l" t="t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6" name="CustomShape 11"/>
            <p:cNvSpPr/>
            <p:nvPr/>
          </p:nvSpPr>
          <p:spPr>
            <a:xfrm>
              <a:off x="922680" y="6530040"/>
              <a:ext cx="160200" cy="335520"/>
            </a:xfrm>
            <a:custGeom>
              <a:avLst/>
              <a:gdLst/>
              <a:ahLst/>
              <a:rect l="l" t="t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7" name="CustomShape 12"/>
            <p:cNvSpPr/>
            <p:nvPr/>
          </p:nvSpPr>
          <p:spPr>
            <a:xfrm>
              <a:off x="769680" y="5359320"/>
              <a:ext cx="35640" cy="219960"/>
            </a:xfrm>
            <a:custGeom>
              <a:avLst/>
              <a:gdLst/>
              <a:ahLst/>
              <a:rect l="l" t="t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78" name="CustomShape 13"/>
            <p:cNvSpPr/>
            <p:nvPr/>
          </p:nvSpPr>
          <p:spPr>
            <a:xfrm>
              <a:off x="849960" y="6244560"/>
              <a:ext cx="236880" cy="620640"/>
            </a:xfrm>
            <a:custGeom>
              <a:avLst/>
              <a:gdLst/>
              <a:ahLst/>
              <a:rect l="l" t="t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79" name="Group 14"/>
          <p:cNvGrpSpPr/>
          <p:nvPr/>
        </p:nvGrpSpPr>
        <p:grpSpPr>
          <a:xfrm>
            <a:off x="27360" y="0"/>
            <a:ext cx="2354760" cy="6851520"/>
            <a:chOff x="27360" y="0"/>
            <a:chExt cx="2354760" cy="6851520"/>
          </a:xfrm>
        </p:grpSpPr>
        <p:sp>
          <p:nvSpPr>
            <p:cNvPr id="80" name="CustomShape 15"/>
            <p:cNvSpPr/>
            <p:nvPr/>
          </p:nvSpPr>
          <p:spPr>
            <a:xfrm>
              <a:off x="27360" y="0"/>
              <a:ext cx="492480" cy="4399200"/>
            </a:xfrm>
            <a:custGeom>
              <a:avLst/>
              <a:gdLst/>
              <a:ahLst/>
              <a:rect l="l" t="t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1" name="CustomShape 16"/>
            <p:cNvSpPr/>
            <p:nvPr/>
          </p:nvSpPr>
          <p:spPr>
            <a:xfrm>
              <a:off x="550440" y="4316400"/>
              <a:ext cx="421560" cy="1578960"/>
            </a:xfrm>
            <a:custGeom>
              <a:avLst/>
              <a:gdLst/>
              <a:ahLst/>
              <a:rect l="l" t="t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2" name="CustomShape 17"/>
            <p:cNvSpPr/>
            <p:nvPr/>
          </p:nvSpPr>
          <p:spPr>
            <a:xfrm>
              <a:off x="1006200" y="5862600"/>
              <a:ext cx="429120" cy="988920"/>
            </a:xfrm>
            <a:custGeom>
              <a:avLst/>
              <a:gdLst/>
              <a:ahLst/>
              <a:rect l="l" t="t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3" name="CustomShape 18"/>
            <p:cNvSpPr/>
            <p:nvPr/>
          </p:nvSpPr>
          <p:spPr>
            <a:xfrm>
              <a:off x="521640" y="4364280"/>
              <a:ext cx="550080" cy="2234160"/>
            </a:xfrm>
            <a:custGeom>
              <a:avLst/>
              <a:gdLst/>
              <a:ahLst/>
              <a:rect l="l" t="t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4" name="CustomShape 19"/>
            <p:cNvSpPr/>
            <p:nvPr/>
          </p:nvSpPr>
          <p:spPr>
            <a:xfrm>
              <a:off x="468000" y="1289160"/>
              <a:ext cx="172440" cy="3025440"/>
            </a:xfrm>
            <a:custGeom>
              <a:avLst/>
              <a:gdLst/>
              <a:ahLst/>
              <a:rect l="l" t="t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5" name="CustomShape 20"/>
            <p:cNvSpPr/>
            <p:nvPr/>
          </p:nvSpPr>
          <p:spPr>
            <a:xfrm>
              <a:off x="1111680" y="6571440"/>
              <a:ext cx="132480" cy="279720"/>
            </a:xfrm>
            <a:custGeom>
              <a:avLst/>
              <a:gdLst/>
              <a:ahLst/>
              <a:rect l="l" t="t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6" name="CustomShape 21"/>
            <p:cNvSpPr/>
            <p:nvPr/>
          </p:nvSpPr>
          <p:spPr>
            <a:xfrm>
              <a:off x="502560" y="4107600"/>
              <a:ext cx="80640" cy="509760"/>
            </a:xfrm>
            <a:custGeom>
              <a:avLst/>
              <a:gdLst/>
              <a:ahLst/>
              <a:rect l="l" t="t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7" name="CustomShape 22"/>
            <p:cNvSpPr/>
            <p:nvPr/>
          </p:nvSpPr>
          <p:spPr>
            <a:xfrm>
              <a:off x="973800" y="3145680"/>
              <a:ext cx="1408320" cy="2715120"/>
            </a:xfrm>
            <a:custGeom>
              <a:avLst/>
              <a:gdLst/>
              <a:ahLst/>
              <a:rect l="l" t="t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8" name="CustomShape 23"/>
            <p:cNvSpPr/>
            <p:nvPr/>
          </p:nvSpPr>
          <p:spPr>
            <a:xfrm>
              <a:off x="1073520" y="6600240"/>
              <a:ext cx="118800" cy="25128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89" name="CustomShape 24"/>
            <p:cNvSpPr/>
            <p:nvPr/>
          </p:nvSpPr>
          <p:spPr>
            <a:xfrm>
              <a:off x="973800" y="5897160"/>
              <a:ext cx="136080" cy="672480"/>
            </a:xfrm>
            <a:custGeom>
              <a:avLst/>
              <a:gdLst/>
              <a:ahLst/>
              <a:rect l="l" t="t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0" name="CustomShape 25"/>
            <p:cNvSpPr/>
            <p:nvPr/>
          </p:nvSpPr>
          <p:spPr>
            <a:xfrm>
              <a:off x="973800" y="5772600"/>
              <a:ext cx="36360" cy="226080"/>
            </a:xfrm>
            <a:custGeom>
              <a:avLst/>
              <a:gdLst/>
              <a:ahLst/>
              <a:rect l="l" t="t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1" name="CustomShape 26"/>
            <p:cNvSpPr/>
            <p:nvPr/>
          </p:nvSpPr>
          <p:spPr>
            <a:xfrm>
              <a:off x="1006200" y="6322680"/>
              <a:ext cx="208800" cy="528840"/>
            </a:xfrm>
            <a:custGeom>
              <a:avLst/>
              <a:gdLst/>
              <a:ahLst/>
              <a:rect l="l" t="t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92" name="CustomShape 27"/>
          <p:cNvSpPr/>
          <p:nvPr/>
        </p:nvSpPr>
        <p:spPr>
          <a:xfrm>
            <a:off x="0" y="0"/>
            <a:ext cx="181080" cy="6856200"/>
          </a:xfrm>
          <a:prstGeom prst="rect">
            <a:avLst/>
          </a:prstGeom>
          <a:solidFill>
            <a:srgbClr val="2e5369"/>
          </a:solidFill>
          <a:ln w="9360">
            <a:noFill/>
          </a:ln>
          <a:effectLst>
            <a:outerShdw dir="5400000" dist="25560">
              <a:srgbClr val="000000">
                <a:alpha val="2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93" name="CustomShape 28"/>
          <p:cNvSpPr/>
          <p:nvPr/>
        </p:nvSpPr>
        <p:spPr>
          <a:xfrm>
            <a:off x="0" y="4323960"/>
            <a:ext cx="1742760" cy="776880"/>
          </a:xfrm>
          <a:custGeom>
            <a:avLst/>
            <a:gdLst/>
            <a:ahLst/>
            <a:rect l="l" t="t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rgbClr val="353535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94" name="PlaceHolder 29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95" name="PlaceHolder 30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roup 1"/>
          <p:cNvGrpSpPr/>
          <p:nvPr/>
        </p:nvGrpSpPr>
        <p:grpSpPr>
          <a:xfrm>
            <a:off x="0" y="228600"/>
            <a:ext cx="2849760" cy="6636960"/>
            <a:chOff x="0" y="228600"/>
            <a:chExt cx="2849760" cy="6636960"/>
          </a:xfrm>
        </p:grpSpPr>
        <p:sp>
          <p:nvSpPr>
            <p:cNvPr id="133" name="CustomShape 2"/>
            <p:cNvSpPr/>
            <p:nvPr/>
          </p:nvSpPr>
          <p:spPr>
            <a:xfrm>
              <a:off x="0" y="2575080"/>
              <a:ext cx="99000" cy="624240"/>
            </a:xfrm>
            <a:custGeom>
              <a:avLst/>
              <a:gdLst/>
              <a:ahLst/>
              <a:rect l="l" t="t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4" name="CustomShape 3"/>
            <p:cNvSpPr/>
            <p:nvPr/>
          </p:nvSpPr>
          <p:spPr>
            <a:xfrm>
              <a:off x="128520" y="3156480"/>
              <a:ext cx="644760" cy="2320560"/>
            </a:xfrm>
            <a:custGeom>
              <a:avLst/>
              <a:gdLst/>
              <a:ahLst/>
              <a:rect l="l" t="t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5" name="CustomShape 4"/>
            <p:cNvSpPr/>
            <p:nvPr/>
          </p:nvSpPr>
          <p:spPr>
            <a:xfrm>
              <a:off x="807120" y="5447160"/>
              <a:ext cx="607680" cy="1418400"/>
            </a:xfrm>
            <a:custGeom>
              <a:avLst/>
              <a:gdLst/>
              <a:ahLst/>
              <a:rect l="l" t="t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6" name="CustomShape 5"/>
            <p:cNvSpPr/>
            <p:nvPr/>
          </p:nvSpPr>
          <p:spPr>
            <a:xfrm>
              <a:off x="959760" y="6503760"/>
              <a:ext cx="169560" cy="361800"/>
            </a:xfrm>
            <a:custGeom>
              <a:avLst/>
              <a:gdLst/>
              <a:ahLst/>
              <a:rect l="l" t="t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7" name="CustomShape 6"/>
            <p:cNvSpPr/>
            <p:nvPr/>
          </p:nvSpPr>
          <p:spPr>
            <a:xfrm>
              <a:off x="100800" y="3201120"/>
              <a:ext cx="820080" cy="3326760"/>
            </a:xfrm>
            <a:custGeom>
              <a:avLst/>
              <a:gdLst/>
              <a:ahLst/>
              <a:rect l="l" t="t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8" name="CustomShape 7"/>
            <p:cNvSpPr/>
            <p:nvPr/>
          </p:nvSpPr>
          <p:spPr>
            <a:xfrm>
              <a:off x="22320" y="228600"/>
              <a:ext cx="104400" cy="2926080"/>
            </a:xfrm>
            <a:custGeom>
              <a:avLst/>
              <a:gdLst/>
              <a:ahLst/>
              <a:rect l="l" t="t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9" name="CustomShape 8"/>
            <p:cNvSpPr/>
            <p:nvPr/>
          </p:nvSpPr>
          <p:spPr>
            <a:xfrm>
              <a:off x="78120" y="2944080"/>
              <a:ext cx="76320" cy="492120"/>
            </a:xfrm>
            <a:custGeom>
              <a:avLst/>
              <a:gdLst/>
              <a:ahLst/>
              <a:rect l="l" t="t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0" name="CustomShape 9"/>
            <p:cNvSpPr/>
            <p:nvPr/>
          </p:nvSpPr>
          <p:spPr>
            <a:xfrm>
              <a:off x="769680" y="5478840"/>
              <a:ext cx="188280" cy="1023120"/>
            </a:xfrm>
            <a:custGeom>
              <a:avLst/>
              <a:gdLst/>
              <a:ahLst/>
              <a:rect l="l" t="t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1" name="CustomShape 10"/>
            <p:cNvSpPr/>
            <p:nvPr/>
          </p:nvSpPr>
          <p:spPr>
            <a:xfrm>
              <a:off x="775440" y="1398960"/>
              <a:ext cx="2074320" cy="4046400"/>
            </a:xfrm>
            <a:custGeom>
              <a:avLst/>
              <a:gdLst/>
              <a:ahLst/>
              <a:rect l="l" t="t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2" name="CustomShape 11"/>
            <p:cNvSpPr/>
            <p:nvPr/>
          </p:nvSpPr>
          <p:spPr>
            <a:xfrm>
              <a:off x="922680" y="6530040"/>
              <a:ext cx="160200" cy="335520"/>
            </a:xfrm>
            <a:custGeom>
              <a:avLst/>
              <a:gdLst/>
              <a:ahLst/>
              <a:rect l="l" t="t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3" name="CustomShape 12"/>
            <p:cNvSpPr/>
            <p:nvPr/>
          </p:nvSpPr>
          <p:spPr>
            <a:xfrm>
              <a:off x="769680" y="5359320"/>
              <a:ext cx="35640" cy="219960"/>
            </a:xfrm>
            <a:custGeom>
              <a:avLst/>
              <a:gdLst/>
              <a:ahLst/>
              <a:rect l="l" t="t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4" name="CustomShape 13"/>
            <p:cNvSpPr/>
            <p:nvPr/>
          </p:nvSpPr>
          <p:spPr>
            <a:xfrm>
              <a:off x="849960" y="6244560"/>
              <a:ext cx="236880" cy="620640"/>
            </a:xfrm>
            <a:custGeom>
              <a:avLst/>
              <a:gdLst/>
              <a:ahLst/>
              <a:rect l="l" t="t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45" name="Group 14"/>
          <p:cNvGrpSpPr/>
          <p:nvPr/>
        </p:nvGrpSpPr>
        <p:grpSpPr>
          <a:xfrm>
            <a:off x="27360" y="0"/>
            <a:ext cx="2354760" cy="6851520"/>
            <a:chOff x="27360" y="0"/>
            <a:chExt cx="2354760" cy="6851520"/>
          </a:xfrm>
        </p:grpSpPr>
        <p:sp>
          <p:nvSpPr>
            <p:cNvPr id="146" name="CustomShape 15"/>
            <p:cNvSpPr/>
            <p:nvPr/>
          </p:nvSpPr>
          <p:spPr>
            <a:xfrm>
              <a:off x="27360" y="0"/>
              <a:ext cx="492480" cy="4399200"/>
            </a:xfrm>
            <a:custGeom>
              <a:avLst/>
              <a:gdLst/>
              <a:ahLst/>
              <a:rect l="l" t="t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7" name="CustomShape 16"/>
            <p:cNvSpPr/>
            <p:nvPr/>
          </p:nvSpPr>
          <p:spPr>
            <a:xfrm>
              <a:off x="550440" y="4316400"/>
              <a:ext cx="421560" cy="1578960"/>
            </a:xfrm>
            <a:custGeom>
              <a:avLst/>
              <a:gdLst/>
              <a:ahLst/>
              <a:rect l="l" t="t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8" name="CustomShape 17"/>
            <p:cNvSpPr/>
            <p:nvPr/>
          </p:nvSpPr>
          <p:spPr>
            <a:xfrm>
              <a:off x="1006200" y="5862600"/>
              <a:ext cx="429120" cy="988920"/>
            </a:xfrm>
            <a:custGeom>
              <a:avLst/>
              <a:gdLst/>
              <a:ahLst/>
              <a:rect l="l" t="t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9" name="CustomShape 18"/>
            <p:cNvSpPr/>
            <p:nvPr/>
          </p:nvSpPr>
          <p:spPr>
            <a:xfrm>
              <a:off x="521640" y="4364280"/>
              <a:ext cx="550080" cy="2234160"/>
            </a:xfrm>
            <a:custGeom>
              <a:avLst/>
              <a:gdLst/>
              <a:ahLst/>
              <a:rect l="l" t="t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0" name="CustomShape 19"/>
            <p:cNvSpPr/>
            <p:nvPr/>
          </p:nvSpPr>
          <p:spPr>
            <a:xfrm>
              <a:off x="468000" y="1289160"/>
              <a:ext cx="172440" cy="3025440"/>
            </a:xfrm>
            <a:custGeom>
              <a:avLst/>
              <a:gdLst/>
              <a:ahLst/>
              <a:rect l="l" t="t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1" name="CustomShape 20"/>
            <p:cNvSpPr/>
            <p:nvPr/>
          </p:nvSpPr>
          <p:spPr>
            <a:xfrm>
              <a:off x="1111680" y="6571440"/>
              <a:ext cx="132480" cy="279720"/>
            </a:xfrm>
            <a:custGeom>
              <a:avLst/>
              <a:gdLst/>
              <a:ahLst/>
              <a:rect l="l" t="t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2" name="CustomShape 21"/>
            <p:cNvSpPr/>
            <p:nvPr/>
          </p:nvSpPr>
          <p:spPr>
            <a:xfrm>
              <a:off x="502560" y="4107600"/>
              <a:ext cx="80640" cy="509760"/>
            </a:xfrm>
            <a:custGeom>
              <a:avLst/>
              <a:gdLst/>
              <a:ahLst/>
              <a:rect l="l" t="t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3" name="CustomShape 22"/>
            <p:cNvSpPr/>
            <p:nvPr/>
          </p:nvSpPr>
          <p:spPr>
            <a:xfrm>
              <a:off x="973800" y="3145680"/>
              <a:ext cx="1408320" cy="2715120"/>
            </a:xfrm>
            <a:custGeom>
              <a:avLst/>
              <a:gdLst/>
              <a:ahLst/>
              <a:rect l="l" t="t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4" name="CustomShape 23"/>
            <p:cNvSpPr/>
            <p:nvPr/>
          </p:nvSpPr>
          <p:spPr>
            <a:xfrm>
              <a:off x="1073520" y="6600240"/>
              <a:ext cx="118800" cy="25128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5" name="CustomShape 24"/>
            <p:cNvSpPr/>
            <p:nvPr/>
          </p:nvSpPr>
          <p:spPr>
            <a:xfrm>
              <a:off x="973800" y="5897160"/>
              <a:ext cx="136080" cy="672480"/>
            </a:xfrm>
            <a:custGeom>
              <a:avLst/>
              <a:gdLst/>
              <a:ahLst/>
              <a:rect l="l" t="t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6" name="CustomShape 25"/>
            <p:cNvSpPr/>
            <p:nvPr/>
          </p:nvSpPr>
          <p:spPr>
            <a:xfrm>
              <a:off x="973800" y="5772600"/>
              <a:ext cx="36360" cy="226080"/>
            </a:xfrm>
            <a:custGeom>
              <a:avLst/>
              <a:gdLst/>
              <a:ahLst/>
              <a:rect l="l" t="t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7" name="CustomShape 26"/>
            <p:cNvSpPr/>
            <p:nvPr/>
          </p:nvSpPr>
          <p:spPr>
            <a:xfrm>
              <a:off x="1006200" y="6322680"/>
              <a:ext cx="208800" cy="528840"/>
            </a:xfrm>
            <a:custGeom>
              <a:avLst/>
              <a:gdLst/>
              <a:ahLst/>
              <a:rect l="l" t="t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58" name="CustomShape 27"/>
          <p:cNvSpPr/>
          <p:nvPr/>
        </p:nvSpPr>
        <p:spPr>
          <a:xfrm>
            <a:off x="0" y="0"/>
            <a:ext cx="181080" cy="6856200"/>
          </a:xfrm>
          <a:prstGeom prst="rect">
            <a:avLst/>
          </a:prstGeom>
          <a:solidFill>
            <a:srgbClr val="2e5369"/>
          </a:solidFill>
          <a:ln w="9360">
            <a:noFill/>
          </a:ln>
          <a:effectLst>
            <a:outerShdw dir="5400000" dist="25560">
              <a:srgbClr val="000000">
                <a:alpha val="2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159" name="CustomShape 28"/>
          <p:cNvSpPr/>
          <p:nvPr/>
        </p:nvSpPr>
        <p:spPr>
          <a:xfrm flipV="1">
            <a:off x="-2520" y="710280"/>
            <a:ext cx="1586880" cy="505440"/>
          </a:xfrm>
          <a:custGeom>
            <a:avLst/>
            <a:gdLst/>
            <a:ah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rgbClr val="353535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60" name="PlaceHolder 29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161" name="PlaceHolder 30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8" name="Group 1"/>
          <p:cNvGrpSpPr/>
          <p:nvPr/>
        </p:nvGrpSpPr>
        <p:grpSpPr>
          <a:xfrm>
            <a:off x="0" y="228600"/>
            <a:ext cx="2849760" cy="6636960"/>
            <a:chOff x="0" y="228600"/>
            <a:chExt cx="2849760" cy="6636960"/>
          </a:xfrm>
        </p:grpSpPr>
        <p:sp>
          <p:nvSpPr>
            <p:cNvPr id="199" name="CustomShape 2"/>
            <p:cNvSpPr/>
            <p:nvPr/>
          </p:nvSpPr>
          <p:spPr>
            <a:xfrm>
              <a:off x="0" y="2575080"/>
              <a:ext cx="99000" cy="624240"/>
            </a:xfrm>
            <a:custGeom>
              <a:avLst/>
              <a:gdLst/>
              <a:ahLst/>
              <a:rect l="l" t="t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0" name="CustomShape 3"/>
            <p:cNvSpPr/>
            <p:nvPr/>
          </p:nvSpPr>
          <p:spPr>
            <a:xfrm>
              <a:off x="128520" y="3156480"/>
              <a:ext cx="644760" cy="2320560"/>
            </a:xfrm>
            <a:custGeom>
              <a:avLst/>
              <a:gdLst/>
              <a:ahLst/>
              <a:rect l="l" t="t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1" name="CustomShape 4"/>
            <p:cNvSpPr/>
            <p:nvPr/>
          </p:nvSpPr>
          <p:spPr>
            <a:xfrm>
              <a:off x="807120" y="5447160"/>
              <a:ext cx="607680" cy="1418400"/>
            </a:xfrm>
            <a:custGeom>
              <a:avLst/>
              <a:gdLst/>
              <a:ahLst/>
              <a:rect l="l" t="t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2" name="CustomShape 5"/>
            <p:cNvSpPr/>
            <p:nvPr/>
          </p:nvSpPr>
          <p:spPr>
            <a:xfrm>
              <a:off x="959760" y="6503760"/>
              <a:ext cx="169560" cy="361800"/>
            </a:xfrm>
            <a:custGeom>
              <a:avLst/>
              <a:gdLst/>
              <a:ahLst/>
              <a:rect l="l" t="t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3" name="CustomShape 6"/>
            <p:cNvSpPr/>
            <p:nvPr/>
          </p:nvSpPr>
          <p:spPr>
            <a:xfrm>
              <a:off x="100800" y="3201120"/>
              <a:ext cx="820080" cy="3326760"/>
            </a:xfrm>
            <a:custGeom>
              <a:avLst/>
              <a:gdLst/>
              <a:ahLst/>
              <a:rect l="l" t="t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4" name="CustomShape 7"/>
            <p:cNvSpPr/>
            <p:nvPr/>
          </p:nvSpPr>
          <p:spPr>
            <a:xfrm>
              <a:off x="22320" y="228600"/>
              <a:ext cx="104400" cy="2926080"/>
            </a:xfrm>
            <a:custGeom>
              <a:avLst/>
              <a:gdLst/>
              <a:ahLst/>
              <a:rect l="l" t="t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5" name="CustomShape 8"/>
            <p:cNvSpPr/>
            <p:nvPr/>
          </p:nvSpPr>
          <p:spPr>
            <a:xfrm>
              <a:off x="78120" y="2944080"/>
              <a:ext cx="76320" cy="492120"/>
            </a:xfrm>
            <a:custGeom>
              <a:avLst/>
              <a:gdLst/>
              <a:ahLst/>
              <a:rect l="l" t="t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6" name="CustomShape 9"/>
            <p:cNvSpPr/>
            <p:nvPr/>
          </p:nvSpPr>
          <p:spPr>
            <a:xfrm>
              <a:off x="769680" y="5478840"/>
              <a:ext cx="188280" cy="1023120"/>
            </a:xfrm>
            <a:custGeom>
              <a:avLst/>
              <a:gdLst/>
              <a:ahLst/>
              <a:rect l="l" t="t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7" name="CustomShape 10"/>
            <p:cNvSpPr/>
            <p:nvPr/>
          </p:nvSpPr>
          <p:spPr>
            <a:xfrm>
              <a:off x="775440" y="1398960"/>
              <a:ext cx="2074320" cy="4046400"/>
            </a:xfrm>
            <a:custGeom>
              <a:avLst/>
              <a:gdLst/>
              <a:ahLst/>
              <a:rect l="l" t="t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8" name="CustomShape 11"/>
            <p:cNvSpPr/>
            <p:nvPr/>
          </p:nvSpPr>
          <p:spPr>
            <a:xfrm>
              <a:off x="922680" y="6530040"/>
              <a:ext cx="160200" cy="335520"/>
            </a:xfrm>
            <a:custGeom>
              <a:avLst/>
              <a:gdLst/>
              <a:ahLst/>
              <a:rect l="l" t="t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9" name="CustomShape 12"/>
            <p:cNvSpPr/>
            <p:nvPr/>
          </p:nvSpPr>
          <p:spPr>
            <a:xfrm>
              <a:off x="769680" y="5359320"/>
              <a:ext cx="35640" cy="219960"/>
            </a:xfrm>
            <a:custGeom>
              <a:avLst/>
              <a:gdLst/>
              <a:ahLst/>
              <a:rect l="l" t="t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0" name="CustomShape 13"/>
            <p:cNvSpPr/>
            <p:nvPr/>
          </p:nvSpPr>
          <p:spPr>
            <a:xfrm>
              <a:off x="849960" y="6244560"/>
              <a:ext cx="236880" cy="620640"/>
            </a:xfrm>
            <a:custGeom>
              <a:avLst/>
              <a:gdLst/>
              <a:ahLst/>
              <a:rect l="l" t="t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211" name="Group 14"/>
          <p:cNvGrpSpPr/>
          <p:nvPr/>
        </p:nvGrpSpPr>
        <p:grpSpPr>
          <a:xfrm>
            <a:off x="27360" y="0"/>
            <a:ext cx="2354760" cy="6851520"/>
            <a:chOff x="27360" y="0"/>
            <a:chExt cx="2354760" cy="6851520"/>
          </a:xfrm>
        </p:grpSpPr>
        <p:sp>
          <p:nvSpPr>
            <p:cNvPr id="212" name="CustomShape 15"/>
            <p:cNvSpPr/>
            <p:nvPr/>
          </p:nvSpPr>
          <p:spPr>
            <a:xfrm>
              <a:off x="27360" y="0"/>
              <a:ext cx="492480" cy="4399200"/>
            </a:xfrm>
            <a:custGeom>
              <a:avLst/>
              <a:gdLst/>
              <a:ahLst/>
              <a:rect l="l" t="t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3" name="CustomShape 16"/>
            <p:cNvSpPr/>
            <p:nvPr/>
          </p:nvSpPr>
          <p:spPr>
            <a:xfrm>
              <a:off x="550440" y="4316400"/>
              <a:ext cx="421560" cy="1578960"/>
            </a:xfrm>
            <a:custGeom>
              <a:avLst/>
              <a:gdLst/>
              <a:ahLst/>
              <a:rect l="l" t="t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4" name="CustomShape 17"/>
            <p:cNvSpPr/>
            <p:nvPr/>
          </p:nvSpPr>
          <p:spPr>
            <a:xfrm>
              <a:off x="1006200" y="5862600"/>
              <a:ext cx="429120" cy="988920"/>
            </a:xfrm>
            <a:custGeom>
              <a:avLst/>
              <a:gdLst/>
              <a:ahLst/>
              <a:rect l="l" t="t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5" name="CustomShape 18"/>
            <p:cNvSpPr/>
            <p:nvPr/>
          </p:nvSpPr>
          <p:spPr>
            <a:xfrm>
              <a:off x="521640" y="4364280"/>
              <a:ext cx="550080" cy="2234160"/>
            </a:xfrm>
            <a:custGeom>
              <a:avLst/>
              <a:gdLst/>
              <a:ahLst/>
              <a:rect l="l" t="t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6" name="CustomShape 19"/>
            <p:cNvSpPr/>
            <p:nvPr/>
          </p:nvSpPr>
          <p:spPr>
            <a:xfrm>
              <a:off x="468000" y="1289160"/>
              <a:ext cx="172440" cy="3025440"/>
            </a:xfrm>
            <a:custGeom>
              <a:avLst/>
              <a:gdLst/>
              <a:ahLst/>
              <a:rect l="l" t="t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7" name="CustomShape 20"/>
            <p:cNvSpPr/>
            <p:nvPr/>
          </p:nvSpPr>
          <p:spPr>
            <a:xfrm>
              <a:off x="1111680" y="6571440"/>
              <a:ext cx="132480" cy="279720"/>
            </a:xfrm>
            <a:custGeom>
              <a:avLst/>
              <a:gdLst/>
              <a:ahLst/>
              <a:rect l="l" t="t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8" name="CustomShape 21"/>
            <p:cNvSpPr/>
            <p:nvPr/>
          </p:nvSpPr>
          <p:spPr>
            <a:xfrm>
              <a:off x="502560" y="4107600"/>
              <a:ext cx="80640" cy="509760"/>
            </a:xfrm>
            <a:custGeom>
              <a:avLst/>
              <a:gdLst/>
              <a:ahLst/>
              <a:rect l="l" t="t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9" name="CustomShape 22"/>
            <p:cNvSpPr/>
            <p:nvPr/>
          </p:nvSpPr>
          <p:spPr>
            <a:xfrm>
              <a:off x="973800" y="3145680"/>
              <a:ext cx="1408320" cy="2715120"/>
            </a:xfrm>
            <a:custGeom>
              <a:avLst/>
              <a:gdLst/>
              <a:ahLst/>
              <a:rect l="l" t="t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0" name="CustomShape 23"/>
            <p:cNvSpPr/>
            <p:nvPr/>
          </p:nvSpPr>
          <p:spPr>
            <a:xfrm>
              <a:off x="1073520" y="6600240"/>
              <a:ext cx="118800" cy="25128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1" name="CustomShape 24"/>
            <p:cNvSpPr/>
            <p:nvPr/>
          </p:nvSpPr>
          <p:spPr>
            <a:xfrm>
              <a:off x="973800" y="5897160"/>
              <a:ext cx="136080" cy="672480"/>
            </a:xfrm>
            <a:custGeom>
              <a:avLst/>
              <a:gdLst/>
              <a:ahLst/>
              <a:rect l="l" t="t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2" name="CustomShape 25"/>
            <p:cNvSpPr/>
            <p:nvPr/>
          </p:nvSpPr>
          <p:spPr>
            <a:xfrm>
              <a:off x="973800" y="5772600"/>
              <a:ext cx="36360" cy="226080"/>
            </a:xfrm>
            <a:custGeom>
              <a:avLst/>
              <a:gdLst/>
              <a:ahLst/>
              <a:rect l="l" t="t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3" name="CustomShape 26"/>
            <p:cNvSpPr/>
            <p:nvPr/>
          </p:nvSpPr>
          <p:spPr>
            <a:xfrm>
              <a:off x="1006200" y="6322680"/>
              <a:ext cx="208800" cy="528840"/>
            </a:xfrm>
            <a:custGeom>
              <a:avLst/>
              <a:gdLst/>
              <a:ahLst/>
              <a:rect l="l" t="t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24" name="CustomShape 27"/>
          <p:cNvSpPr/>
          <p:nvPr/>
        </p:nvSpPr>
        <p:spPr>
          <a:xfrm>
            <a:off x="0" y="0"/>
            <a:ext cx="181080" cy="6856200"/>
          </a:xfrm>
          <a:prstGeom prst="rect">
            <a:avLst/>
          </a:prstGeom>
          <a:solidFill>
            <a:srgbClr val="2e5369"/>
          </a:solidFill>
          <a:ln w="9360">
            <a:noFill/>
          </a:ln>
          <a:effectLst>
            <a:outerShdw dir="5400000" dist="25560">
              <a:srgbClr val="000000">
                <a:alpha val="2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25" name="CustomShape 28"/>
          <p:cNvSpPr/>
          <p:nvPr/>
        </p:nvSpPr>
        <p:spPr>
          <a:xfrm flipV="1">
            <a:off x="-2520" y="710280"/>
            <a:ext cx="1586880" cy="505440"/>
          </a:xfrm>
          <a:custGeom>
            <a:avLst/>
            <a:gdLst/>
            <a:ah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rgbClr val="353535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26" name="PlaceHolder 29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227" name="PlaceHolder 30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4" name="Group 1"/>
          <p:cNvGrpSpPr/>
          <p:nvPr/>
        </p:nvGrpSpPr>
        <p:grpSpPr>
          <a:xfrm>
            <a:off x="0" y="228600"/>
            <a:ext cx="2849760" cy="6636960"/>
            <a:chOff x="0" y="228600"/>
            <a:chExt cx="2849760" cy="6636960"/>
          </a:xfrm>
        </p:grpSpPr>
        <p:sp>
          <p:nvSpPr>
            <p:cNvPr id="265" name="CustomShape 2"/>
            <p:cNvSpPr/>
            <p:nvPr/>
          </p:nvSpPr>
          <p:spPr>
            <a:xfrm>
              <a:off x="0" y="2575080"/>
              <a:ext cx="99000" cy="624240"/>
            </a:xfrm>
            <a:custGeom>
              <a:avLst/>
              <a:gdLst/>
              <a:ahLst/>
              <a:rect l="l" t="t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6" name="CustomShape 3"/>
            <p:cNvSpPr/>
            <p:nvPr/>
          </p:nvSpPr>
          <p:spPr>
            <a:xfrm>
              <a:off x="128520" y="3156480"/>
              <a:ext cx="644760" cy="2320560"/>
            </a:xfrm>
            <a:custGeom>
              <a:avLst/>
              <a:gdLst/>
              <a:ahLst/>
              <a:rect l="l" t="t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7" name="CustomShape 4"/>
            <p:cNvSpPr/>
            <p:nvPr/>
          </p:nvSpPr>
          <p:spPr>
            <a:xfrm>
              <a:off x="807120" y="5447160"/>
              <a:ext cx="607680" cy="1418400"/>
            </a:xfrm>
            <a:custGeom>
              <a:avLst/>
              <a:gdLst/>
              <a:ahLst/>
              <a:rect l="l" t="t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8" name="CustomShape 5"/>
            <p:cNvSpPr/>
            <p:nvPr/>
          </p:nvSpPr>
          <p:spPr>
            <a:xfrm>
              <a:off x="959760" y="6503760"/>
              <a:ext cx="169560" cy="361800"/>
            </a:xfrm>
            <a:custGeom>
              <a:avLst/>
              <a:gdLst/>
              <a:ahLst/>
              <a:rect l="l" t="t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69" name="CustomShape 6"/>
            <p:cNvSpPr/>
            <p:nvPr/>
          </p:nvSpPr>
          <p:spPr>
            <a:xfrm>
              <a:off x="100800" y="3201120"/>
              <a:ext cx="820080" cy="3326760"/>
            </a:xfrm>
            <a:custGeom>
              <a:avLst/>
              <a:gdLst/>
              <a:ahLst/>
              <a:rect l="l" t="t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0" name="CustomShape 7"/>
            <p:cNvSpPr/>
            <p:nvPr/>
          </p:nvSpPr>
          <p:spPr>
            <a:xfrm>
              <a:off x="22320" y="228600"/>
              <a:ext cx="104400" cy="2926080"/>
            </a:xfrm>
            <a:custGeom>
              <a:avLst/>
              <a:gdLst/>
              <a:ahLst/>
              <a:rect l="l" t="t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1" name="CustomShape 8"/>
            <p:cNvSpPr/>
            <p:nvPr/>
          </p:nvSpPr>
          <p:spPr>
            <a:xfrm>
              <a:off x="78120" y="2944080"/>
              <a:ext cx="76320" cy="492120"/>
            </a:xfrm>
            <a:custGeom>
              <a:avLst/>
              <a:gdLst/>
              <a:ahLst/>
              <a:rect l="l" t="t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2" name="CustomShape 9"/>
            <p:cNvSpPr/>
            <p:nvPr/>
          </p:nvSpPr>
          <p:spPr>
            <a:xfrm>
              <a:off x="769680" y="5478840"/>
              <a:ext cx="188280" cy="1023120"/>
            </a:xfrm>
            <a:custGeom>
              <a:avLst/>
              <a:gdLst/>
              <a:ahLst/>
              <a:rect l="l" t="t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3" name="CustomShape 10"/>
            <p:cNvSpPr/>
            <p:nvPr/>
          </p:nvSpPr>
          <p:spPr>
            <a:xfrm>
              <a:off x="775440" y="1398960"/>
              <a:ext cx="2074320" cy="4046400"/>
            </a:xfrm>
            <a:custGeom>
              <a:avLst/>
              <a:gdLst/>
              <a:ahLst/>
              <a:rect l="l" t="t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4" name="CustomShape 11"/>
            <p:cNvSpPr/>
            <p:nvPr/>
          </p:nvSpPr>
          <p:spPr>
            <a:xfrm>
              <a:off x="922680" y="6530040"/>
              <a:ext cx="160200" cy="335520"/>
            </a:xfrm>
            <a:custGeom>
              <a:avLst/>
              <a:gdLst/>
              <a:ahLst/>
              <a:rect l="l" t="t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5" name="CustomShape 12"/>
            <p:cNvSpPr/>
            <p:nvPr/>
          </p:nvSpPr>
          <p:spPr>
            <a:xfrm>
              <a:off x="769680" y="5359320"/>
              <a:ext cx="35640" cy="219960"/>
            </a:xfrm>
            <a:custGeom>
              <a:avLst/>
              <a:gdLst/>
              <a:ahLst/>
              <a:rect l="l" t="t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6" name="CustomShape 13"/>
            <p:cNvSpPr/>
            <p:nvPr/>
          </p:nvSpPr>
          <p:spPr>
            <a:xfrm>
              <a:off x="849960" y="6244560"/>
              <a:ext cx="236880" cy="620640"/>
            </a:xfrm>
            <a:custGeom>
              <a:avLst/>
              <a:gdLst/>
              <a:ahLst/>
              <a:rect l="l" t="t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rgbClr val="2e5369">
                <a:alpha val="20000"/>
              </a:srgbClr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277" name="Group 14"/>
          <p:cNvGrpSpPr/>
          <p:nvPr/>
        </p:nvGrpSpPr>
        <p:grpSpPr>
          <a:xfrm>
            <a:off x="27360" y="0"/>
            <a:ext cx="2354760" cy="6851520"/>
            <a:chOff x="27360" y="0"/>
            <a:chExt cx="2354760" cy="6851520"/>
          </a:xfrm>
        </p:grpSpPr>
        <p:sp>
          <p:nvSpPr>
            <p:cNvPr id="278" name="CustomShape 15"/>
            <p:cNvSpPr/>
            <p:nvPr/>
          </p:nvSpPr>
          <p:spPr>
            <a:xfrm>
              <a:off x="27360" y="0"/>
              <a:ext cx="492480" cy="4399200"/>
            </a:xfrm>
            <a:custGeom>
              <a:avLst/>
              <a:gdLst/>
              <a:ahLst/>
              <a:rect l="l" t="t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79" name="CustomShape 16"/>
            <p:cNvSpPr/>
            <p:nvPr/>
          </p:nvSpPr>
          <p:spPr>
            <a:xfrm>
              <a:off x="550440" y="4316400"/>
              <a:ext cx="421560" cy="1578960"/>
            </a:xfrm>
            <a:custGeom>
              <a:avLst/>
              <a:gdLst/>
              <a:ahLst/>
              <a:rect l="l" t="t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0" name="CustomShape 17"/>
            <p:cNvSpPr/>
            <p:nvPr/>
          </p:nvSpPr>
          <p:spPr>
            <a:xfrm>
              <a:off x="1006200" y="5862600"/>
              <a:ext cx="429120" cy="988920"/>
            </a:xfrm>
            <a:custGeom>
              <a:avLst/>
              <a:gdLst/>
              <a:ahLst/>
              <a:rect l="l" t="t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1" name="CustomShape 18"/>
            <p:cNvSpPr/>
            <p:nvPr/>
          </p:nvSpPr>
          <p:spPr>
            <a:xfrm>
              <a:off x="521640" y="4364280"/>
              <a:ext cx="550080" cy="2234160"/>
            </a:xfrm>
            <a:custGeom>
              <a:avLst/>
              <a:gdLst/>
              <a:ahLst/>
              <a:rect l="l" t="t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2" name="CustomShape 19"/>
            <p:cNvSpPr/>
            <p:nvPr/>
          </p:nvSpPr>
          <p:spPr>
            <a:xfrm>
              <a:off x="468000" y="1289160"/>
              <a:ext cx="172440" cy="3025440"/>
            </a:xfrm>
            <a:custGeom>
              <a:avLst/>
              <a:gdLst/>
              <a:ahLst/>
              <a:rect l="l" t="t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3" name="CustomShape 20"/>
            <p:cNvSpPr/>
            <p:nvPr/>
          </p:nvSpPr>
          <p:spPr>
            <a:xfrm>
              <a:off x="1111680" y="6571440"/>
              <a:ext cx="132480" cy="279720"/>
            </a:xfrm>
            <a:custGeom>
              <a:avLst/>
              <a:gdLst/>
              <a:ahLst/>
              <a:rect l="l" t="t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4" name="CustomShape 21"/>
            <p:cNvSpPr/>
            <p:nvPr/>
          </p:nvSpPr>
          <p:spPr>
            <a:xfrm>
              <a:off x="502560" y="4107600"/>
              <a:ext cx="80640" cy="509760"/>
            </a:xfrm>
            <a:custGeom>
              <a:avLst/>
              <a:gdLst/>
              <a:ahLst/>
              <a:rect l="l" t="t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5" name="CustomShape 22"/>
            <p:cNvSpPr/>
            <p:nvPr/>
          </p:nvSpPr>
          <p:spPr>
            <a:xfrm>
              <a:off x="973800" y="3145680"/>
              <a:ext cx="1408320" cy="2715120"/>
            </a:xfrm>
            <a:custGeom>
              <a:avLst/>
              <a:gdLst/>
              <a:ahLst/>
              <a:rect l="l" t="t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6" name="CustomShape 23"/>
            <p:cNvSpPr/>
            <p:nvPr/>
          </p:nvSpPr>
          <p:spPr>
            <a:xfrm>
              <a:off x="1073520" y="6600240"/>
              <a:ext cx="118800" cy="251280"/>
            </a:xfrm>
            <a:custGeom>
              <a:avLst/>
              <a:gdLst/>
              <a:ahLst/>
              <a:rect l="l" t="t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7" name="CustomShape 24"/>
            <p:cNvSpPr/>
            <p:nvPr/>
          </p:nvSpPr>
          <p:spPr>
            <a:xfrm>
              <a:off x="973800" y="5897160"/>
              <a:ext cx="136080" cy="672480"/>
            </a:xfrm>
            <a:custGeom>
              <a:avLst/>
              <a:gdLst/>
              <a:ahLst/>
              <a:rect l="l" t="t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8" name="CustomShape 25"/>
            <p:cNvSpPr/>
            <p:nvPr/>
          </p:nvSpPr>
          <p:spPr>
            <a:xfrm>
              <a:off x="973800" y="5772600"/>
              <a:ext cx="36360" cy="226080"/>
            </a:xfrm>
            <a:custGeom>
              <a:avLst/>
              <a:gdLst/>
              <a:ahLst/>
              <a:rect l="l" t="t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89" name="CustomShape 26"/>
            <p:cNvSpPr/>
            <p:nvPr/>
          </p:nvSpPr>
          <p:spPr>
            <a:xfrm>
              <a:off x="1006200" y="6322680"/>
              <a:ext cx="208800" cy="528840"/>
            </a:xfrm>
            <a:custGeom>
              <a:avLst/>
              <a:gdLst/>
              <a:ahLst/>
              <a:rect l="l" t="t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rgbClr val="2e5369"/>
            </a:solidFill>
            <a:ln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90" name="CustomShape 27"/>
          <p:cNvSpPr/>
          <p:nvPr/>
        </p:nvSpPr>
        <p:spPr>
          <a:xfrm>
            <a:off x="0" y="0"/>
            <a:ext cx="181080" cy="6856200"/>
          </a:xfrm>
          <a:prstGeom prst="rect">
            <a:avLst/>
          </a:prstGeom>
          <a:solidFill>
            <a:srgbClr val="2e5369"/>
          </a:solidFill>
          <a:ln w="9360">
            <a:noFill/>
          </a:ln>
          <a:effectLst>
            <a:outerShdw dir="5400000" dist="25560">
              <a:srgbClr val="000000">
                <a:alpha val="25000"/>
              </a:srgbClr>
            </a:outerShdw>
          </a:effectLst>
        </p:spPr>
        <p:style>
          <a:lnRef idx="0"/>
          <a:fillRef idx="0"/>
          <a:effectRef idx="0"/>
          <a:fontRef idx="minor"/>
        </p:style>
      </p:sp>
      <p:sp>
        <p:nvSpPr>
          <p:cNvPr id="291" name="CustomShape 28"/>
          <p:cNvSpPr/>
          <p:nvPr/>
        </p:nvSpPr>
        <p:spPr>
          <a:xfrm flipV="1">
            <a:off x="-2520" y="710280"/>
            <a:ext cx="1586880" cy="505440"/>
          </a:xfrm>
          <a:custGeom>
            <a:avLst/>
            <a:gdLst/>
            <a:ah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rgbClr val="353535"/>
          </a:solidFill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92" name="PlaceHolder 29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ru-RU" sz="4400" spc="-1" strike="noStrike"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293" name="PlaceHolder 30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latin typeface="Arial"/>
              </a:rPr>
              <a:t>Второй уровень структуры</a:t>
            </a:r>
            <a:endParaRPr b="0" lang="ru-R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latin typeface="Arial"/>
              </a:rPr>
              <a:t>Третий уровень структуры</a:t>
            </a:r>
            <a:endParaRPr b="0" lang="ru-R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latin typeface="Arial"/>
              </a:rPr>
              <a:t>Четвёртый уровень структуры</a:t>
            </a:r>
            <a:endParaRPr b="0" lang="ru-R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Пятый уровень структуры</a:t>
            </a:r>
            <a:endParaRPr b="0" lang="ru-R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Шестой уровень структуры</a:t>
            </a:r>
            <a:endParaRPr b="0" lang="ru-R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latin typeface="Arial"/>
              </a:rPr>
              <a:t>Седьмой уровень структуры</a:t>
            </a:r>
            <a:endParaRPr b="0" lang="ru-R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0" name="CustomShape 1"/>
          <p:cNvSpPr/>
          <p:nvPr/>
        </p:nvSpPr>
        <p:spPr>
          <a:xfrm>
            <a:off x="2589120" y="3429000"/>
            <a:ext cx="9090000" cy="1674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rmAutofit fontScale="51000"/>
          </a:bodyPr>
          <a:p>
            <a:pPr algn="just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Тема 1. Професійний розвиток на державній службі: умови та критерії</a:t>
            </a:r>
            <a:endParaRPr b="0" lang="ru-RU" sz="44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1" lang="ru-RU" sz="4400" spc="-1" strike="noStrike">
                <a:solidFill>
                  <a:srgbClr val="000000"/>
                </a:solidFill>
                <a:latin typeface="Times New Roman"/>
                <a:ea typeface="Microsoft YaHei"/>
              </a:rPr>
              <a:t>ефективності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331" name="CustomShape 2"/>
          <p:cNvSpPr/>
          <p:nvPr/>
        </p:nvSpPr>
        <p:spPr>
          <a:xfrm>
            <a:off x="2589120" y="5271840"/>
            <a:ext cx="8913600" cy="1124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32" name="CustomShape 3"/>
          <p:cNvSpPr/>
          <p:nvPr/>
        </p:nvSpPr>
        <p:spPr>
          <a:xfrm>
            <a:off x="1502640" y="602280"/>
            <a:ext cx="9185040" cy="643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33" name="CustomShape 4"/>
          <p:cNvSpPr/>
          <p:nvPr/>
        </p:nvSpPr>
        <p:spPr>
          <a:xfrm>
            <a:off x="531720" y="4529520"/>
            <a:ext cx="777960" cy="363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488FBEA4-2D11-4D37-BB02-B041C8B36ED4}" type="slidenum">
              <a:rPr b="0" lang="ru-RU" sz="2000" spc="-1" strike="noStrike">
                <a:solidFill>
                  <a:srgbClr val="feffff"/>
                </a:solidFill>
                <a:latin typeface="Times New Roman"/>
                <a:ea typeface="DejaVu Sans"/>
              </a:rPr>
              <a:t>&lt;номер&gt;</a:t>
            </a:fld>
            <a:endParaRPr b="0" lang="ru-RU" sz="2000" spc="-1" strike="noStrike">
              <a:latin typeface="Arial"/>
            </a:endParaRPr>
          </a:p>
        </p:txBody>
      </p:sp>
      <p:pic>
        <p:nvPicPr>
          <p:cNvPr id="334" name="Picture 2" descr=""/>
          <p:cNvPicPr/>
          <p:nvPr/>
        </p:nvPicPr>
        <p:blipFill>
          <a:blip r:embed="rId1"/>
          <a:stretch/>
        </p:blipFill>
        <p:spPr>
          <a:xfrm>
            <a:off x="10558800" y="247320"/>
            <a:ext cx="1309680" cy="1735920"/>
          </a:xfrm>
          <a:prstGeom prst="rect">
            <a:avLst/>
          </a:prstGeom>
          <a:ln>
            <a:noFill/>
          </a:ln>
        </p:spPr>
      </p:pic>
    </p:spTree>
  </p:cSld>
  <mc:AlternateContent>
    <mc:Choice Requires="p14">
      <p:transition spd="slow" p14:dur="4000">
        <p14:vortex/>
      </p:transition>
    </mc:Choice>
    <mc:Fallback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" name="CustomShape 1"/>
          <p:cNvSpPr/>
          <p:nvPr/>
        </p:nvSpPr>
        <p:spPr>
          <a:xfrm>
            <a:off x="609480" y="2683080"/>
            <a:ext cx="10971720" cy="487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</a:pPr>
            <a:r>
              <a:rPr b="1" lang="ru-RU" sz="3200" spc="-1" strike="noStrike">
                <a:solidFill>
                  <a:srgbClr val="000000"/>
                </a:solidFill>
                <a:latin typeface="Arial"/>
                <a:ea typeface="DejaVu Sans"/>
              </a:rPr>
              <a:t>ДЯКУЮ ЗА УВАГУ!!!</a:t>
            </a:r>
            <a:endParaRPr b="0" lang="ru-R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TextShape 1"/>
          <p:cNvSpPr txBox="1"/>
          <p:nvPr/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>
            <a:noFill/>
          </a:ln>
        </p:spPr>
        <p:txBody>
          <a:bodyPr lIns="0" rIns="0" tIns="0" bIns="0" anchor="ctr">
            <a:spAutoFit/>
          </a:bodyPr>
          <a:p>
            <a:pPr algn="ctr"/>
            <a:r>
              <a:rPr b="1" lang="ru-RU" sz="3200" spc="-1" strike="noStrike">
                <a:latin typeface="Arial"/>
              </a:rPr>
              <a:t>Ефективність державної служби</a:t>
            </a:r>
            <a:r>
              <a:rPr b="0" lang="ru-RU" sz="3200" spc="-1" strike="noStrike">
                <a:latin typeface="Arial"/>
              </a:rPr>
              <a:t> — це властивість управлінських дій, рішень, поведінки, що відображує міру те, наскільки ці дії приводять до бажаного суспільству результату. </a:t>
            </a:r>
            <a:endParaRPr b="0" lang="ru-RU" sz="3200" spc="-1" strike="noStrike">
              <a:latin typeface="Arial"/>
            </a:endParaRPr>
          </a:p>
        </p:txBody>
      </p:sp>
    </p:spTree>
  </p:cSld>
  <mc:AlternateContent>
    <mc:Choice Requires="p14">
      <p:transition spd="slow" p14:dur="4000">
        <p14:vortex/>
      </p:transition>
    </mc:Choice>
    <mc:Fallback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CustomShape 1"/>
          <p:cNvSpPr/>
          <p:nvPr/>
        </p:nvSpPr>
        <p:spPr>
          <a:xfrm>
            <a:off x="907560" y="198720"/>
            <a:ext cx="10971360" cy="6424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 fontScale="91000"/>
          </a:bodyPr>
          <a:p>
            <a:pPr algn="just">
              <a:lnSpc>
                <a:spcPct val="100000"/>
              </a:lnSpc>
            </a:pPr>
            <a:r>
              <a:rPr b="0" lang="ru-RU" sz="4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Становлення та розвиток державної служби в Україні відбувалося на всіх етапах її історії та державотворення. Паростки державної служби можна розпізнати у найперших державних утвореннях на території України. </a:t>
            </a:r>
            <a:endParaRPr b="0" lang="ru-RU" sz="4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ru-RU" sz="4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Основне </a:t>
            </a:r>
            <a:r>
              <a:rPr b="1" lang="ru-RU" sz="4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призначення державного апарату</a:t>
            </a:r>
            <a:r>
              <a:rPr b="0" lang="ru-RU" sz="40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полягає в забезпеченні високого рівня здоров’я, освіти, безпеки та добробуту населення. Оцінювання таких показників може здійснюватися за певний період діяльності органу або виборної особи, порівняно з іншими регіонами, країнами тощо.</a:t>
            </a:r>
            <a:endParaRPr b="0" lang="ru-RU" sz="40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ru-RU" sz="4000" spc="-1" strike="noStrike">
              <a:latin typeface="Arial"/>
            </a:endParaRPr>
          </a:p>
        </p:txBody>
      </p:sp>
    </p:spTree>
  </p:cSld>
  <mc:AlternateContent>
    <mc:Choice Requires="p14">
      <p:transition spd="slow" p14:dur="4000">
        <p14:vortex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CustomShape 1"/>
          <p:cNvSpPr/>
          <p:nvPr/>
        </p:nvSpPr>
        <p:spPr>
          <a:xfrm>
            <a:off x="609480" y="352800"/>
            <a:ext cx="10972080" cy="5148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</a:pPr>
            <a:r>
              <a:rPr b="1" lang="ru-RU" sz="2600" spc="-1" strike="noStrike">
                <a:latin typeface="Arial"/>
                <a:ea typeface="Microsoft YaHei"/>
              </a:rPr>
              <a:t>Державна служба</a:t>
            </a:r>
            <a:r>
              <a:rPr b="0" lang="ru-RU" sz="2600" spc="-1" strike="noStrike">
                <a:latin typeface="Arial"/>
                <a:ea typeface="Microsoft YaHei"/>
              </a:rPr>
              <a:t> - це державний правовий і соціальний інститут, який здійснює в рамках своєї компетенції реалізацію цілей та функцій органів державної влади шляхом професійного виконання службовцями своїх посадових обов'язків і повноважень, що забезпечують взаємодію держави й громадян у реалізації їх інтересів, прав і обов'язків.</a:t>
            </a:r>
            <a:endParaRPr b="0" lang="ru-RU" sz="2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2600" spc="-1" strike="noStrike">
                <a:latin typeface="Arial"/>
                <a:ea typeface="Microsoft YaHei"/>
              </a:rPr>
              <a:t>Закон України «Про державну службу» визначає, що </a:t>
            </a:r>
            <a:r>
              <a:rPr b="1" lang="ru-RU" sz="2600" spc="-1" strike="noStrike">
                <a:latin typeface="Arial"/>
                <a:ea typeface="Microsoft YaHei"/>
              </a:rPr>
              <a:t>д</a:t>
            </a:r>
            <a:r>
              <a:rPr b="1" lang="ru-RU" sz="2600" spc="-1" strike="noStrike">
                <a:solidFill>
                  <a:srgbClr val="000000"/>
                </a:solidFill>
                <a:latin typeface="Arial"/>
                <a:ea typeface="Microsoft YaHei"/>
              </a:rPr>
              <a:t>ержавна служба в Україні</a:t>
            </a:r>
            <a:r>
              <a:rPr b="0" lang="ru-RU" sz="2600" spc="-1" strike="noStrike">
                <a:solidFill>
                  <a:srgbClr val="000000"/>
                </a:solidFill>
                <a:latin typeface="Arial"/>
                <a:ea typeface="Microsoft YaHei"/>
              </a:rPr>
              <a:t> – це професійна діяльність осіб, які займають посади в державних органах та їх апараті щодо практичного виконання завдань і функцій держави та одержують заробітну плату за рахунок державних коштів.</a:t>
            </a:r>
            <a:endParaRPr b="0" lang="ru-RU" sz="2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2600" spc="-1" strike="noStrike">
                <a:solidFill>
                  <a:srgbClr val="000000"/>
                </a:solidFill>
                <a:latin typeface="Arial"/>
                <a:ea typeface="Microsoft YaHei"/>
              </a:rPr>
              <a:t>     </a:t>
            </a:r>
            <a:r>
              <a:rPr b="0" lang="ru-RU" sz="2600" spc="-1" strike="noStrike">
                <a:solidFill>
                  <a:srgbClr val="000000"/>
                </a:solidFill>
                <a:latin typeface="Arial"/>
                <a:ea typeface="Microsoft YaHei"/>
              </a:rPr>
              <a:t>Ці особи є державними службовцями і мають відповідні службові повноваження.</a:t>
            </a:r>
            <a:endParaRPr b="0" lang="ru-RU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4000">
        <p14:vortex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CustomShape 1"/>
          <p:cNvSpPr/>
          <p:nvPr/>
        </p:nvSpPr>
        <p:spPr>
          <a:xfrm>
            <a:off x="609480" y="510120"/>
            <a:ext cx="10971000" cy="6703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  <a:ea typeface="DejaVu Sans"/>
              </a:rPr>
              <a:t>Актуальність теми дослідження:</a:t>
            </a:r>
            <a:endParaRPr b="0" lang="ru-RU" sz="4400" spc="-1" strike="noStrike">
              <a:latin typeface="Arial"/>
            </a:endParaRPr>
          </a:p>
        </p:txBody>
      </p:sp>
      <p:sp>
        <p:nvSpPr>
          <p:cNvPr id="339" name="CustomShape 2"/>
          <p:cNvSpPr/>
          <p:nvPr/>
        </p:nvSpPr>
        <p:spPr>
          <a:xfrm>
            <a:off x="579240" y="1619640"/>
            <a:ext cx="10971360" cy="51624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algn="just">
              <a:lnSpc>
                <a:spcPct val="100000"/>
              </a:lnSpc>
            </a:pPr>
            <a:r>
              <a:rPr b="1" lang="ru-RU" sz="2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Управління людськими ресурсами</a:t>
            </a:r>
            <a:r>
              <a:rPr b="0" lang="ru-RU" sz="2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– це стратегічний і цілісний підхід до управління найбільш цінними активами організації, а саме персоналом, який індивідуально і колективно робить внесок в досягнення організаційних цілей.</a:t>
            </a:r>
            <a:endParaRPr b="0" lang="ru-RU" sz="22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ru-RU" sz="22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ru-RU" sz="2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Задачі управління формуванням людських ресурсів:  </a:t>
            </a:r>
            <a:endParaRPr b="0" lang="ru-RU" sz="2200" spc="-1" strike="noStrike">
              <a:latin typeface="Arial"/>
            </a:endParaRPr>
          </a:p>
          <a:p>
            <a:pPr marL="450360" algn="just">
              <a:lnSpc>
                <a:spcPct val="100000"/>
              </a:lnSpc>
            </a:pPr>
            <a:r>
              <a:rPr b="0" lang="ru-RU" sz="2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                    </a:t>
            </a:r>
            <a:r>
              <a:rPr b="0" lang="ru-RU" sz="2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прогнозування та планування потреб працівників; </a:t>
            </a:r>
            <a:endParaRPr b="0" lang="ru-RU" sz="2200" spc="-1" strike="noStrike">
              <a:latin typeface="Arial"/>
            </a:endParaRPr>
          </a:p>
          <a:p>
            <a:pPr marL="450360" algn="just">
              <a:lnSpc>
                <a:spcPct val="100000"/>
              </a:lnSpc>
            </a:pPr>
            <a:r>
              <a:rPr b="0" lang="ru-RU" sz="2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                    </a:t>
            </a:r>
            <a:r>
              <a:rPr b="0" lang="ru-RU" sz="2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підбір та відбір кадрів; </a:t>
            </a:r>
            <a:endParaRPr b="0" lang="ru-RU" sz="2200" spc="-1" strike="noStrike">
              <a:latin typeface="Arial"/>
            </a:endParaRPr>
          </a:p>
          <a:p>
            <a:pPr marL="450360" algn="just">
              <a:lnSpc>
                <a:spcPct val="100000"/>
              </a:lnSpc>
            </a:pPr>
            <a:r>
              <a:rPr b="0" lang="ru-RU" sz="2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                    </a:t>
            </a:r>
            <a:r>
              <a:rPr b="0" lang="ru-RU" sz="2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адаптація щойно прибувших працівників; </a:t>
            </a:r>
            <a:endParaRPr b="0" lang="ru-RU" sz="2200" spc="-1" strike="noStrike">
              <a:latin typeface="Arial"/>
            </a:endParaRPr>
          </a:p>
          <a:p>
            <a:pPr marL="450360" algn="just">
              <a:lnSpc>
                <a:spcPct val="100000"/>
              </a:lnSpc>
            </a:pPr>
            <a:r>
              <a:rPr b="0" lang="ru-RU" sz="2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                    </a:t>
            </a:r>
            <a:r>
              <a:rPr b="0" lang="ru-RU" sz="2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збільшення ефективності виконаних робіт;</a:t>
            </a:r>
            <a:endParaRPr b="0" lang="ru-RU" sz="2200" spc="-1" strike="noStrike">
              <a:latin typeface="Arial"/>
            </a:endParaRPr>
          </a:p>
          <a:p>
            <a:pPr marL="450360" algn="just">
              <a:lnSpc>
                <a:spcPct val="100000"/>
              </a:lnSpc>
            </a:pPr>
            <a:r>
              <a:rPr b="0" lang="ru-RU" sz="2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                    </a:t>
            </a:r>
            <a:r>
              <a:rPr b="0" lang="ru-RU" sz="2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підвищення якості діяльності працівників; </a:t>
            </a:r>
            <a:endParaRPr b="0" lang="ru-RU" sz="2200" spc="-1" strike="noStrike">
              <a:latin typeface="Arial"/>
            </a:endParaRPr>
          </a:p>
          <a:p>
            <a:pPr marL="450360" algn="just">
              <a:lnSpc>
                <a:spcPct val="100000"/>
              </a:lnSpc>
            </a:pPr>
            <a:r>
              <a:rPr b="0" lang="ru-RU" sz="2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                    </a:t>
            </a:r>
            <a:r>
              <a:rPr b="0" lang="ru-RU" sz="2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підвищення якості діяльності організації в цілому; </a:t>
            </a:r>
            <a:endParaRPr b="0" lang="ru-RU" sz="2200" spc="-1" strike="noStrike">
              <a:latin typeface="Arial"/>
            </a:endParaRPr>
          </a:p>
          <a:p>
            <a:pPr marL="450360" algn="just">
              <a:lnSpc>
                <a:spcPct val="100000"/>
              </a:lnSpc>
            </a:pPr>
            <a:r>
              <a:rPr b="0" lang="ru-RU" sz="2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                    </a:t>
            </a:r>
            <a:r>
              <a:rPr b="0" lang="ru-RU" sz="2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зростання рівня життя працівників; </a:t>
            </a:r>
            <a:endParaRPr b="0" lang="ru-RU" sz="2200" spc="-1" strike="noStrike">
              <a:latin typeface="Arial"/>
            </a:endParaRPr>
          </a:p>
          <a:p>
            <a:pPr marL="450360" algn="just">
              <a:lnSpc>
                <a:spcPct val="100000"/>
              </a:lnSpc>
            </a:pPr>
            <a:r>
              <a:rPr b="0" lang="ru-RU" sz="2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                    </a:t>
            </a:r>
            <a:r>
              <a:rPr b="0" lang="ru-RU" sz="2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удосконалення системи мотивації; </a:t>
            </a:r>
            <a:endParaRPr b="0" lang="ru-RU" sz="2200" spc="-1" strike="noStrike">
              <a:latin typeface="Arial"/>
            </a:endParaRPr>
          </a:p>
          <a:p>
            <a:pPr marL="450360" algn="just">
              <a:lnSpc>
                <a:spcPct val="100000"/>
              </a:lnSpc>
            </a:pPr>
            <a:r>
              <a:rPr b="0" lang="ru-RU" sz="2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                     </a:t>
            </a:r>
            <a:r>
              <a:rPr b="0" lang="ru-RU" sz="22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розвиток ініціативності та новаторства.</a:t>
            </a:r>
            <a:endParaRPr b="0" lang="ru-RU" sz="2200" spc="-1" strike="noStrike">
              <a:latin typeface="Arial"/>
            </a:endParaRPr>
          </a:p>
        </p:txBody>
      </p:sp>
    </p:spTree>
  </p:cSld>
  <mc:AlternateContent>
    <mc:Choice Requires="p14">
      <p:transition spd="slow" p14:dur="4000">
        <p14:vortex/>
      </p:transition>
    </mc:Choice>
    <mc:Fallback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CustomShape 1"/>
          <p:cNvSpPr/>
          <p:nvPr/>
        </p:nvSpPr>
        <p:spPr>
          <a:xfrm>
            <a:off x="864000" y="630720"/>
            <a:ext cx="10971360" cy="55602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>
            <a:normAutofit/>
          </a:bodyPr>
          <a:p>
            <a:pPr algn="just">
              <a:lnSpc>
                <a:spcPct val="100000"/>
              </a:lnSpc>
            </a:pPr>
            <a:r>
              <a:rPr b="1" lang="ru-RU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Аксіоми управління кадровим потенціалом організації:</a:t>
            </a:r>
            <a:endParaRPr b="0" lang="ru-RU" sz="2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ru-RU" sz="2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ru-RU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1. Будь-яка проблема підприємства – це проблема УЛР.</a:t>
            </a:r>
            <a:endParaRPr b="0" lang="ru-RU" sz="2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ru-RU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2. Персонал підприємства – це не тільки сьогоднішні працівники, а й ті, хто прийде працювати завтра, а також ті, хто звільняється.</a:t>
            </a:r>
            <a:endParaRPr b="0" lang="ru-RU" sz="2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ru-RU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3. Розуміння і зближення цілей роботодавця та працівників – це найкращий шлях до підвищення ефективності роботи підприємства.</a:t>
            </a:r>
            <a:endParaRPr b="0" lang="ru-RU" sz="28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ru-RU" sz="2800" spc="-1" strike="noStrike">
                <a:solidFill>
                  <a:srgbClr val="000000"/>
                </a:solidFill>
                <a:latin typeface="Times New Roman"/>
                <a:ea typeface="Times New Roman"/>
              </a:rPr>
              <a:t>4. Будь-яка проблема УЛР – це спільна проблема лінійних керівників і працівників кадрової служби</a:t>
            </a:r>
            <a:endParaRPr b="0" lang="ru-RU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4000">
        <p14:vortex/>
      </p:transition>
    </mc:Choice>
    <mc:Fallback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CustomShape 1"/>
          <p:cNvSpPr/>
          <p:nvPr/>
        </p:nvSpPr>
        <p:spPr>
          <a:xfrm>
            <a:off x="2016360" y="702360"/>
            <a:ext cx="8544600" cy="52376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spAutoFit/>
          </a:bodyPr>
          <a:p>
            <a:pPr algn="just">
              <a:lnSpc>
                <a:spcPct val="100000"/>
              </a:lnSpc>
            </a:pPr>
            <a:r>
              <a:rPr b="0" lang="ru-RU" sz="2600" spc="18" strike="noStrike">
                <a:latin typeface="Times New Roman"/>
                <a:ea typeface="DejaVu Sans"/>
              </a:rPr>
              <a:t>Д</a:t>
            </a:r>
            <a:r>
              <a:rPr b="1" lang="ru-RU" sz="2600" spc="18" strike="noStrike">
                <a:latin typeface="Times New Roman"/>
                <a:ea typeface="DejaVu Sans"/>
              </a:rPr>
              <a:t>ержавна кадрова політика</a:t>
            </a:r>
            <a:r>
              <a:rPr b="0" lang="ru-RU" sz="2600" spc="18" strike="noStrike">
                <a:latin typeface="Times New Roman"/>
                <a:ea typeface="DejaVu Sans"/>
              </a:rPr>
              <a:t> - це політика держави у сфері державної служби, головною метою якої є забезпечення високого професіоналізму управлінського процесу та всіх ланок державного управління висококваліфікованими, ініціативними, добросовісними працівниками.</a:t>
            </a:r>
            <a:endParaRPr b="0" lang="ru-RU" sz="26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endParaRPr b="0" lang="ru-RU" sz="2600" spc="-1" strike="noStrike">
              <a:latin typeface="Arial"/>
            </a:endParaRPr>
          </a:p>
          <a:p>
            <a:pPr algn="just">
              <a:lnSpc>
                <a:spcPct val="100000"/>
              </a:lnSpc>
            </a:pPr>
            <a:r>
              <a:rPr b="0" lang="ru-RU" sz="2600" spc="18" strike="noStrike">
                <a:latin typeface="Times New Roman"/>
                <a:ea typeface="DejaVu Sans"/>
              </a:rPr>
              <a:t>Демократичною прикметою нашого часу стало зростання ролі кожного громадянина у виробленні та реалізації кадрової політики (ст. 38 Конституції). Кожен може і повинен брати участь у формуванні органів державної влади і місцевого самоврядування (ст. 141 Основного Закону).</a:t>
            </a:r>
            <a:endParaRPr b="0" lang="ru-RU" sz="2600" spc="-1" strike="noStrike">
              <a:latin typeface="Arial"/>
            </a:endParaRPr>
          </a:p>
        </p:txBody>
      </p:sp>
      <p:sp>
        <p:nvSpPr>
          <p:cNvPr id="342" name="CustomShape 2"/>
          <p:cNvSpPr/>
          <p:nvPr/>
        </p:nvSpPr>
        <p:spPr>
          <a:xfrm>
            <a:off x="876240" y="1619640"/>
            <a:ext cx="10824840" cy="4140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43" name="CustomShape 3"/>
          <p:cNvSpPr/>
          <p:nvPr/>
        </p:nvSpPr>
        <p:spPr>
          <a:xfrm>
            <a:off x="531720" y="787680"/>
            <a:ext cx="777960" cy="363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r">
              <a:lnSpc>
                <a:spcPct val="100000"/>
              </a:lnSpc>
            </a:pPr>
            <a:fld id="{B43838F1-BFCB-4DF3-96C0-D7A66E4A7987}" type="slidenum">
              <a:rPr b="0" lang="ru-RU" sz="2000" spc="-1" strike="noStrike">
                <a:solidFill>
                  <a:srgbClr val="feffff"/>
                </a:solidFill>
                <a:latin typeface="Times New Roman"/>
                <a:ea typeface="DejaVu Sans"/>
              </a:rPr>
              <a:t>&lt;номер&gt;</a:t>
            </a:fld>
            <a:endParaRPr b="0" lang="ru-RU" sz="20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" name="CustomShape 1"/>
          <p:cNvSpPr/>
          <p:nvPr/>
        </p:nvSpPr>
        <p:spPr>
          <a:xfrm>
            <a:off x="609480" y="2134800"/>
            <a:ext cx="10972080" cy="1584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</a:pPr>
            <a:r>
              <a:rPr b="1" lang="ru-RU" sz="2600" spc="-1" strike="noStrike">
                <a:solidFill>
                  <a:srgbClr val="000000"/>
                </a:solidFill>
                <a:latin typeface="Arial"/>
              </a:rPr>
              <a:t>Навчання у сучасному розумінні</a:t>
            </a:r>
            <a:r>
              <a:rPr b="0" lang="ru-RU" sz="2600" spc="-1" strike="noStrike">
                <a:solidFill>
                  <a:srgbClr val="000000"/>
                </a:solidFill>
                <a:latin typeface="Arial"/>
              </a:rPr>
              <a:t> — це будь-яке заплановане вдосконалення поведінки того, хто вчиться, на основі нових знань, поглядів, цінностей, вмінь, навичок. При цьому освіту можна розглядати як організовану комунікацію з метою навчання. </a:t>
            </a:r>
            <a:endParaRPr b="0" lang="ru-RU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CustomShape 1"/>
          <p:cNvSpPr/>
          <p:nvPr/>
        </p:nvSpPr>
        <p:spPr>
          <a:xfrm>
            <a:off x="609480" y="946800"/>
            <a:ext cx="10972080" cy="3960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ctr">
            <a:spAutoFit/>
          </a:bodyPr>
          <a:p>
            <a:pPr algn="ctr">
              <a:lnSpc>
                <a:spcPct val="100000"/>
              </a:lnSpc>
            </a:pPr>
            <a:r>
              <a:rPr b="0" lang="ru-RU" sz="2600" spc="-1" strike="noStrike">
                <a:latin typeface="Times New Roman"/>
                <a:ea typeface="Microsoft YaHei"/>
              </a:rPr>
              <a:t>Державний службовець, який навчається, прагне до самореалізації, до самостійності, до самоуправління.</a:t>
            </a:r>
            <a:endParaRPr b="0" lang="ru-RU" sz="2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ru-RU" sz="2600" spc="-1" strike="noStrike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0" lang="ru-RU" sz="2600" spc="-1" strike="noStrike">
                <a:latin typeface="Times New Roman"/>
                <a:ea typeface="Microsoft YaHei"/>
              </a:rPr>
              <a:t>Суспільство й держава потребують підготовки нової генерації і підвищення кваліфікації вже працюючих керівників та фахівців органів державної влади та місцевого самоврядування, формування реального та перспективного резерву їх кадрів. Таким чином, одним із пріоритетних напрямів соціально-економічного розвитку України є якісне вдосконалення загальнонаціональної системи підготовки, перепідготовки та підвищення кваліфікації працівників органів державної влади та органів місцевого самоврядування.</a:t>
            </a:r>
            <a:endParaRPr b="0" lang="ru-RU" sz="26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712</TotalTime>
  <Application>Trio_Office/6.2.8.2$Windows_x86 LibreOffice_project/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2019-12-09T06:02:53Z</dcterms:created>
  <dc:creator>Пользователь</dc:creator>
  <dc:description/>
  <dc:language>ru-RU</dc:language>
  <cp:lastModifiedBy/>
  <dcterms:modified xsi:type="dcterms:W3CDTF">2020-10-24T13:15:57Z</dcterms:modified>
  <cp:revision>100</cp:revision>
  <dc:subject/>
  <dc:title>«ІНОВАЦІЙНІ ТЕХНІЧНІ РІШЕННЯ З ЗАМІНИ ГАЗОПАЛЬНИКОВОГО УСТАТКУВАННЯ НА  ПРАТ «МК «АЗОВСТАЛЬ» 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0</vt:bool>
  </property>
  <property fmtid="{D5CDD505-2E9C-101B-9397-08002B2CF9AE}" pid="5" name="LinksUpToDate">
    <vt:bool>0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Широкоэкранный</vt:lpwstr>
  </property>
  <property fmtid="{D5CDD505-2E9C-101B-9397-08002B2CF9AE}" pid="9" name="ScaleCrop">
    <vt:bool>0</vt:bool>
  </property>
  <property fmtid="{D5CDD505-2E9C-101B-9397-08002B2CF9AE}" pid="10" name="ShareDoc">
    <vt:bool>0</vt:bool>
  </property>
  <property fmtid="{D5CDD505-2E9C-101B-9397-08002B2CF9AE}" pid="11" name="Slides">
    <vt:i4>22</vt:i4>
  </property>
</Properties>
</file>